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3" r:id="rId3"/>
    <p:sldMasterId id="2147483665" r:id="rId4"/>
    <p:sldMasterId id="2147483667" r:id="rId5"/>
    <p:sldMasterId id="2147483682" r:id="rId6"/>
  </p:sldMasterIdLst>
  <p:notesMasterIdLst>
    <p:notesMasterId r:id="rId40"/>
  </p:notesMasterIdLst>
  <p:sldIdLst>
    <p:sldId id="341" r:id="rId7"/>
    <p:sldId id="342" r:id="rId8"/>
    <p:sldId id="343" r:id="rId9"/>
    <p:sldId id="373" r:id="rId10"/>
    <p:sldId id="264" r:id="rId11"/>
    <p:sldId id="295" r:id="rId12"/>
    <p:sldId id="403" r:id="rId13"/>
    <p:sldId id="404" r:id="rId14"/>
    <p:sldId id="310" r:id="rId15"/>
    <p:sldId id="317" r:id="rId16"/>
    <p:sldId id="297" r:id="rId17"/>
    <p:sldId id="298" r:id="rId18"/>
    <p:sldId id="269" r:id="rId19"/>
    <p:sldId id="405" r:id="rId20"/>
    <p:sldId id="314" r:id="rId21"/>
    <p:sldId id="301" r:id="rId22"/>
    <p:sldId id="279" r:id="rId23"/>
    <p:sldId id="280" r:id="rId24"/>
    <p:sldId id="312" r:id="rId25"/>
    <p:sldId id="282" r:id="rId26"/>
    <p:sldId id="407" r:id="rId27"/>
    <p:sldId id="408" r:id="rId28"/>
    <p:sldId id="412" r:id="rId29"/>
    <p:sldId id="411" r:id="rId30"/>
    <p:sldId id="410" r:id="rId31"/>
    <p:sldId id="413" r:id="rId32"/>
    <p:sldId id="414" r:id="rId33"/>
    <p:sldId id="415" r:id="rId34"/>
    <p:sldId id="416" r:id="rId35"/>
    <p:sldId id="417" r:id="rId36"/>
    <p:sldId id="418" r:id="rId37"/>
    <p:sldId id="419" r:id="rId38"/>
    <p:sldId id="420" r:id="rId39"/>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Book Antiqua" panose="0204060205030503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Book Antiqua" panose="0204060205030503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Book Antiqua" panose="0204060205030503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Book Antiqua" panose="0204060205030503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Book Antiqua" panose="0204060205030503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Book Antiqua" panose="0204060205030503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Book Antiqua" panose="0204060205030503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Book Antiqua" panose="0204060205030503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TC Laptop" initials="F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9900"/>
    <a:srgbClr val="FF6600"/>
    <a:srgbClr val="3250CE"/>
    <a:srgbClr val="3399FF"/>
    <a:srgbClr val="990000"/>
    <a:srgbClr val="FF33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386" y="72"/>
      </p:cViewPr>
      <p:guideLst>
        <p:guide orient="horz" pos="2160"/>
        <p:guide pos="2928"/>
      </p:guideLst>
    </p:cSldViewPr>
  </p:slideViewPr>
  <p:notesTextViewPr>
    <p:cViewPr>
      <p:scale>
        <a:sx n="1" d="1"/>
        <a:sy n="1" d="1"/>
      </p:scale>
      <p:origin x="0" y="0"/>
    </p:cViewPr>
  </p:notesTextViewPr>
  <p:sorterViewPr showFormatting="0">
    <p:cViewPr>
      <p:scale>
        <a:sx n="66" d="100"/>
        <a:sy n="66" d="100"/>
      </p:scale>
      <p:origin x="0" y="9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3B53841-6E9A-4FA6-AA0A-11B1B434D87F}" type="datetimeFigureOut">
              <a:rPr kumimoji="0" lang="en-US" sz="1200" b="0" i="0" u="none" strike="noStrike" kern="1200" cap="none" spc="0" normalizeH="0" baseline="0" noProof="0">
                <a:ln>
                  <a:noFill/>
                </a:ln>
                <a:solidFill>
                  <a:schemeClr val="tx1"/>
                </a:solidFill>
                <a:effectLst/>
                <a:uLnTx/>
                <a:uFillTx/>
                <a:latin typeface="+mn-lt"/>
                <a:ea typeface="+mn-ea"/>
                <a:cs typeface="+mn-cs"/>
              </a:rPr>
              <a:t>12/11/2021</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9C18F2A-22EF-4DB6-AFBE-16B88B085F00}" type="slidenum">
              <a:rPr kumimoji="0" lang="en-US" alt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037234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222651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00149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84151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175393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32</a:t>
            </a:fld>
            <a:endParaRPr lang="zh-CN" altLang="en-US"/>
          </a:p>
        </p:txBody>
      </p:sp>
    </p:spTree>
    <p:extLst>
      <p:ext uri="{BB962C8B-B14F-4D97-AF65-F5344CB8AC3E}">
        <p14:creationId xmlns:p14="http://schemas.microsoft.com/office/powerpoint/2010/main" val="356374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33</a:t>
            </a:fld>
            <a:endParaRPr lang="zh-CN" altLang="en-US"/>
          </a:p>
        </p:txBody>
      </p:sp>
    </p:spTree>
    <p:extLst>
      <p:ext uri="{BB962C8B-B14F-4D97-AF65-F5344CB8AC3E}">
        <p14:creationId xmlns:p14="http://schemas.microsoft.com/office/powerpoint/2010/main" val="167505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29F3399-A7D2-4E46-98C7-F63805E5AD3E}" type="datetime1">
              <a:rPr kumimoji="0" lang="en-US" sz="1400" b="0" i="0" u="none" strike="noStrike" kern="1200" cap="none" spc="0" normalizeH="0" baseline="0" noProof="0">
                <a:ln>
                  <a:noFill/>
                </a:ln>
                <a:solidFill>
                  <a:schemeClr val="tx1"/>
                </a:solidFill>
                <a:effectLst/>
                <a:uLnTx/>
                <a:uFillTx/>
                <a:latin typeface="+mn-lt"/>
                <a:ea typeface="+mn-ea"/>
                <a:cs typeface="+mn-cs"/>
              </a:rPr>
              <a:t>12/11/2021</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DE49FB8-6BF7-4F82-B0CA-C7E8C72124C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29F3399-A7D2-4E46-98C7-F63805E5AD3E}" type="datetime1">
              <a:rPr kumimoji="0" lang="en-US" sz="1400" b="0" i="0" u="none" strike="noStrike" kern="1200" cap="none" spc="0" normalizeH="0" baseline="0" noProof="0">
                <a:ln>
                  <a:noFill/>
                </a:ln>
                <a:solidFill>
                  <a:schemeClr val="tx1"/>
                </a:solidFill>
                <a:effectLst/>
                <a:uLnTx/>
                <a:uFillTx/>
                <a:latin typeface="+mn-lt"/>
                <a:ea typeface="+mn-ea"/>
                <a:cs typeface="+mn-cs"/>
              </a:rPr>
              <a:t>12/11/2021</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DE49FB8-6BF7-4F82-B0CA-C7E8C72124C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29F3399-A7D2-4E46-98C7-F63805E5AD3E}" type="datetime1">
              <a:rPr kumimoji="0" lang="en-US" sz="1400" b="0" i="0" u="none" strike="noStrike" kern="1200" cap="none" spc="0" normalizeH="0" baseline="0" noProof="0">
                <a:ln>
                  <a:noFill/>
                </a:ln>
                <a:solidFill>
                  <a:schemeClr val="tx1"/>
                </a:solidFill>
                <a:effectLst/>
                <a:uLnTx/>
                <a:uFillTx/>
                <a:latin typeface="+mn-lt"/>
                <a:ea typeface="+mn-ea"/>
                <a:cs typeface="+mn-cs"/>
              </a:rPr>
              <a:t>12/11/2021</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DE49FB8-6BF7-4F82-B0CA-C7E8C72124C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EFDCA0">
                <a:alpha val="100000"/>
              </a:srgbClr>
            </a:gs>
            <a:gs pos="50000">
              <a:srgbClr val="F4E8C5">
                <a:alpha val="100000"/>
              </a:srgbClr>
            </a:gs>
            <a:gs pos="100000">
              <a:srgbClr val="F9F3E2">
                <a:alpha val="100000"/>
              </a:srgbClr>
            </a:gs>
          </a:gsLst>
          <a:lin ang="540000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p:cNvSpPr>
            <a:spLocks noGrp="1"/>
          </p:cNvSpPr>
          <p:nvPr>
            <p:ph type="dt" sz="half" idx="2"/>
          </p:nvPr>
        </p:nvSpPr>
        <p:spPr>
          <a:xfrm>
            <a:off x="457200" y="6416675"/>
            <a:ext cx="2133600"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2DB41AF-EA4C-40C3-BD1F-3F13ED9E58F1}" type="datetime1">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t>12/11/2021</a:t>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11" name="Footer Placeholder 4"/>
          <p:cNvSpPr>
            <a:spLocks noGrp="1"/>
          </p:cNvSpPr>
          <p:nvPr>
            <p:ph type="ftr" sz="quarter" idx="3"/>
          </p:nvPr>
        </p:nvSpPr>
        <p:spPr>
          <a:xfrm>
            <a:off x="3124200" y="6416675"/>
            <a:ext cx="2895600" cy="365125"/>
          </a:xfrm>
          <a:prstGeom prst="rect">
            <a:avLst/>
          </a:prstGeom>
        </p:spPr>
        <p:txBody>
          <a:bodyPr vert="horz"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t>Vũ Hải</a:t>
            </a:r>
          </a:p>
        </p:txBody>
      </p:sp>
      <p:sp>
        <p:nvSpPr>
          <p:cNvPr id="12" name="Slide Number Placeholder 5"/>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032CA3C-DA8D-4079-8606-96E503DF5CE4}" type="slidenum">
              <a:rPr kumimoji="0" lang="en-US" altLang="en-US" sz="1200" b="0" i="0" u="none" strike="noStrike" kern="1200" cap="none" spc="0" normalizeH="0" baseline="0" noProof="0" smtClean="0">
                <a:ln>
                  <a:noFill/>
                </a:ln>
                <a:solidFill>
                  <a:srgbClr val="BCBCBC"/>
                </a:solidFill>
                <a:effectLst/>
                <a:uLnTx/>
                <a:uFillTx/>
                <a:latin typeface="Book Antiqua" panose="02040602050305030304" pitchFamily="18" charset="0"/>
                <a:ea typeface="+mn-ea"/>
                <a:cs typeface="+mn-cs"/>
              </a:rPr>
              <a:t>‹#›</a:t>
            </a:fld>
            <a:endParaRPr kumimoji="0" lang="en-US" altLang="en-US" sz="1200" b="0" i="0" u="none" strike="noStrike" kern="1200" cap="none" spc="0" normalizeH="0" baseline="0" noProof="0">
              <a:ln>
                <a:noFill/>
              </a:ln>
              <a:solidFill>
                <a:srgbClr val="BCBCBC"/>
              </a:solidFill>
              <a:effectLst/>
              <a:uLnTx/>
              <a:uFillTx/>
              <a:latin typeface="Book Antiqua" panose="02040602050305030304" pitchFamily="18"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EFDCA0">
                <a:alpha val="100000"/>
              </a:srgbClr>
            </a:gs>
            <a:gs pos="50000">
              <a:srgbClr val="F4E8C5">
                <a:alpha val="100000"/>
              </a:srgbClr>
            </a:gs>
            <a:gs pos="100000">
              <a:srgbClr val="F9F3E2">
                <a:alpha val="100000"/>
              </a:srgbClr>
            </a:gs>
          </a:gsLst>
          <a:lin ang="540000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p:cNvSpPr>
            <a:spLocks noGrp="1"/>
          </p:cNvSpPr>
          <p:nvPr>
            <p:ph type="dt" sz="half" idx="2"/>
          </p:nvPr>
        </p:nvSpPr>
        <p:spPr>
          <a:xfrm>
            <a:off x="457200" y="6416675"/>
            <a:ext cx="2133600"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32A0177-8C98-4EE5-AD82-CCF64AF72309}" type="datetime1">
              <a:rPr kumimoji="0" lang="en-US" sz="1200" b="0" i="0" u="none" strike="noStrike" kern="1200" cap="none" spc="0" normalizeH="0" baseline="0" noProof="0">
                <a:ln>
                  <a:noFill/>
                </a:ln>
                <a:solidFill>
                  <a:prstClr val="white">
                    <a:shade val="50000"/>
                  </a:prstClr>
                </a:solidFill>
                <a:effectLst/>
                <a:uLnTx/>
                <a:uFillTx/>
                <a:latin typeface="+mn-lt"/>
                <a:ea typeface="+mn-ea"/>
                <a:cs typeface="+mn-cs"/>
              </a:rPr>
              <a:t>12/11/2021</a:t>
            </a:fld>
            <a:endParaRPr kumimoji="0" lang="en-US" sz="1200" b="0" i="0" u="none" strike="noStrike" kern="1200" cap="none" spc="0" normalizeH="0" baseline="0" noProof="0">
              <a:ln>
                <a:noFill/>
              </a:ln>
              <a:solidFill>
                <a:prstClr val="white">
                  <a:shade val="50000"/>
                </a:prstClr>
              </a:solidFill>
              <a:effectLst/>
              <a:uLnTx/>
              <a:uFillTx/>
              <a:latin typeface="+mn-lt"/>
              <a:ea typeface="+mn-ea"/>
              <a:cs typeface="+mn-cs"/>
            </a:endParaRPr>
          </a:p>
        </p:txBody>
      </p:sp>
      <p:sp>
        <p:nvSpPr>
          <p:cNvPr id="11" name="Footer Placeholder 4"/>
          <p:cNvSpPr>
            <a:spLocks noGrp="1"/>
          </p:cNvSpPr>
          <p:nvPr>
            <p:ph type="ftr" sz="quarter" idx="3"/>
          </p:nvPr>
        </p:nvSpPr>
        <p:spPr>
          <a:xfrm>
            <a:off x="3124200" y="6416675"/>
            <a:ext cx="2895600" cy="365125"/>
          </a:xfrm>
          <a:prstGeom prst="rect">
            <a:avLst/>
          </a:prstGeom>
        </p:spPr>
        <p:txBody>
          <a:bodyPr vert="horz"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white">
                    <a:shade val="50000"/>
                  </a:prstClr>
                </a:solidFill>
                <a:effectLst/>
                <a:uLnTx/>
                <a:uFillTx/>
                <a:latin typeface="+mn-lt"/>
                <a:ea typeface="+mn-ea"/>
                <a:cs typeface="+mn-cs"/>
              </a:rPr>
              <a:t>Vũ Hải</a:t>
            </a:r>
          </a:p>
        </p:txBody>
      </p:sp>
      <p:sp>
        <p:nvSpPr>
          <p:cNvPr id="12" name="Slide Number Placeholder 5"/>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5DFB580-D9B0-46F4-A0AD-2FDFAB4B079F}" type="slidenum">
              <a:rPr kumimoji="0" lang="en-US" altLang="en-US" sz="1200" b="0" i="0" u="none" strike="noStrike" kern="1200" cap="none" spc="0" normalizeH="0" baseline="0" noProof="0" smtClean="0">
                <a:ln>
                  <a:noFill/>
                </a:ln>
                <a:solidFill>
                  <a:srgbClr val="BCBCBC"/>
                </a:solidFill>
                <a:effectLst/>
                <a:uLnTx/>
                <a:uFillTx/>
                <a:latin typeface="Book Antiqua" panose="02040602050305030304" pitchFamily="18" charset="0"/>
                <a:ea typeface="+mn-ea"/>
                <a:cs typeface="+mn-cs"/>
              </a:rPr>
              <a:t>‹#›</a:t>
            </a:fld>
            <a:endParaRPr kumimoji="0" lang="en-US" altLang="en-US" sz="1200" b="0" i="0" u="none" strike="noStrike" kern="1200" cap="none" spc="0" normalizeH="0" baseline="0" noProof="0">
              <a:ln>
                <a:noFill/>
              </a:ln>
              <a:solidFill>
                <a:srgbClr val="BCBCBC"/>
              </a:solidFill>
              <a:effectLst/>
              <a:uLnTx/>
              <a:uFillTx/>
              <a:latin typeface="Book Antiqua" panose="02040602050305030304" pitchFamily="18"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EFDCA0">
                <a:alpha val="100000"/>
              </a:srgbClr>
            </a:gs>
            <a:gs pos="50000">
              <a:srgbClr val="F4E8C5">
                <a:alpha val="100000"/>
              </a:srgbClr>
            </a:gs>
            <a:gs pos="100000">
              <a:srgbClr val="F9F3E2">
                <a:alpha val="100000"/>
              </a:srgbClr>
            </a:gs>
          </a:gsLst>
          <a:lin ang="540000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p:cNvSpPr>
            <a:spLocks noGrp="1"/>
          </p:cNvSpPr>
          <p:nvPr>
            <p:ph type="dt" sz="half" idx="2"/>
          </p:nvPr>
        </p:nvSpPr>
        <p:spPr>
          <a:xfrm>
            <a:off x="457200" y="6416675"/>
            <a:ext cx="2133600"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B1978BD-9247-4C7A-8D89-666F7C20D4D6}" type="datetime1">
              <a:rPr kumimoji="0" lang="en-US" sz="1200" b="0" i="0" u="none" strike="noStrike" kern="1200" cap="none" spc="0" normalizeH="0" baseline="0" noProof="0">
                <a:ln>
                  <a:noFill/>
                </a:ln>
                <a:solidFill>
                  <a:prstClr val="white">
                    <a:shade val="50000"/>
                  </a:prstClr>
                </a:solidFill>
                <a:effectLst/>
                <a:uLnTx/>
                <a:uFillTx/>
                <a:latin typeface="+mn-lt"/>
                <a:ea typeface="+mn-ea"/>
                <a:cs typeface="+mn-cs"/>
              </a:rPr>
              <a:t>12/11/2021</a:t>
            </a:fld>
            <a:endParaRPr kumimoji="0" lang="en-US" sz="1200" b="0" i="0" u="none" strike="noStrike" kern="1200" cap="none" spc="0" normalizeH="0" baseline="0" noProof="0">
              <a:ln>
                <a:noFill/>
              </a:ln>
              <a:solidFill>
                <a:prstClr val="white">
                  <a:shade val="50000"/>
                </a:prstClr>
              </a:solidFill>
              <a:effectLst/>
              <a:uLnTx/>
              <a:uFillTx/>
              <a:latin typeface="+mn-lt"/>
              <a:ea typeface="+mn-ea"/>
              <a:cs typeface="+mn-cs"/>
            </a:endParaRPr>
          </a:p>
        </p:txBody>
      </p:sp>
      <p:sp>
        <p:nvSpPr>
          <p:cNvPr id="11" name="Footer Placeholder 4"/>
          <p:cNvSpPr>
            <a:spLocks noGrp="1"/>
          </p:cNvSpPr>
          <p:nvPr>
            <p:ph type="ftr" sz="quarter" idx="3"/>
          </p:nvPr>
        </p:nvSpPr>
        <p:spPr>
          <a:xfrm>
            <a:off x="3124200" y="6416675"/>
            <a:ext cx="2895600" cy="365125"/>
          </a:xfrm>
          <a:prstGeom prst="rect">
            <a:avLst/>
          </a:prstGeom>
        </p:spPr>
        <p:txBody>
          <a:bodyPr vert="horz"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white">
                    <a:shade val="50000"/>
                  </a:prstClr>
                </a:solidFill>
                <a:effectLst/>
                <a:uLnTx/>
                <a:uFillTx/>
                <a:latin typeface="+mn-lt"/>
                <a:ea typeface="+mn-ea"/>
                <a:cs typeface="+mn-cs"/>
              </a:rPr>
              <a:t>Vũ Hải</a:t>
            </a:r>
          </a:p>
        </p:txBody>
      </p:sp>
      <p:sp>
        <p:nvSpPr>
          <p:cNvPr id="12" name="Slide Number Placeholder 5"/>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7B3CA20-7F38-4088-8519-998757F842FB}" type="slidenum">
              <a:rPr kumimoji="0" lang="en-US" altLang="en-US" sz="1200" b="0" i="0" u="none" strike="noStrike" kern="1200" cap="none" spc="0" normalizeH="0" baseline="0" noProof="0" smtClean="0">
                <a:ln>
                  <a:noFill/>
                </a:ln>
                <a:solidFill>
                  <a:srgbClr val="BCBCBC"/>
                </a:solidFill>
                <a:effectLst/>
                <a:uLnTx/>
                <a:uFillTx/>
                <a:latin typeface="Book Antiqua" panose="02040602050305030304" pitchFamily="18" charset="0"/>
                <a:ea typeface="+mn-ea"/>
                <a:cs typeface="+mn-cs"/>
              </a:rPr>
              <a:t>‹#›</a:t>
            </a:fld>
            <a:endParaRPr kumimoji="0" lang="en-US" altLang="en-US" sz="1200" b="0" i="0" u="none" strike="noStrike" kern="1200" cap="none" spc="0" normalizeH="0" baseline="0" noProof="0">
              <a:ln>
                <a:noFill/>
              </a:ln>
              <a:solidFill>
                <a:srgbClr val="BCBCBC"/>
              </a:solidFill>
              <a:effectLst/>
              <a:uLnTx/>
              <a:uFillTx/>
              <a:latin typeface="Book Antiqua" panose="02040602050305030304" pitchFamily="18"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9" y="2130527"/>
            <a:ext cx="7772603" cy="1470093"/>
          </a:xfrm>
        </p:spPr>
        <p:txBody>
          <a:bodyPr/>
          <a:lstStyle/>
          <a:p>
            <a:r>
              <a:rPr lang="en-US"/>
              <a:t>Click to edit Master title style</a:t>
            </a:r>
          </a:p>
        </p:txBody>
      </p:sp>
      <p:sp>
        <p:nvSpPr>
          <p:cNvPr id="3" name="Subtitle 2"/>
          <p:cNvSpPr>
            <a:spLocks noGrp="1"/>
          </p:cNvSpPr>
          <p:nvPr>
            <p:ph type="subTitle" idx="1"/>
          </p:nvPr>
        </p:nvSpPr>
        <p:spPr>
          <a:xfrm>
            <a:off x="1371637" y="3886380"/>
            <a:ext cx="6400967" cy="175268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635" indent="0" algn="ctr">
              <a:buNone/>
              <a:defRPr>
                <a:solidFill>
                  <a:schemeClr val="tx1">
                    <a:tint val="75000"/>
                  </a:schemeClr>
                </a:solidFill>
              </a:defRPr>
            </a:lvl6pPr>
            <a:lvl7pPr marL="2743835"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33" y="4407107"/>
            <a:ext cx="7772603" cy="1362138"/>
          </a:xfrm>
        </p:spPr>
        <p:txBody>
          <a:bodyPr anchor="t"/>
          <a:lstStyle>
            <a:lvl1pPr algn="l">
              <a:defRPr sz="4050" b="1" cap="all"/>
            </a:lvl1pPr>
          </a:lstStyle>
          <a:p>
            <a:r>
              <a:rPr lang="en-US"/>
              <a:t>Click to edit Master title style</a:t>
            </a:r>
          </a:p>
        </p:txBody>
      </p:sp>
      <p:sp>
        <p:nvSpPr>
          <p:cNvPr id="3" name="Text Placeholder 2"/>
          <p:cNvSpPr>
            <a:spLocks noGrp="1"/>
          </p:cNvSpPr>
          <p:nvPr>
            <p:ph type="body" idx="1"/>
          </p:nvPr>
        </p:nvSpPr>
        <p:spPr>
          <a:xfrm>
            <a:off x="722333" y="2906849"/>
            <a:ext cx="7772603" cy="1500256"/>
          </a:xfrm>
        </p:spPr>
        <p:txBody>
          <a:bodyPr anchor="b"/>
          <a:lstStyle>
            <a:lvl1pPr marL="0" indent="0">
              <a:buNone/>
              <a:defRPr sz="2025">
                <a:solidFill>
                  <a:schemeClr val="tx1">
                    <a:tint val="75000"/>
                  </a:schemeClr>
                </a:solidFill>
              </a:defRPr>
            </a:lvl1pPr>
            <a:lvl2pPr marL="457200" indent="0">
              <a:buNone/>
              <a:defRPr sz="1800">
                <a:solidFill>
                  <a:schemeClr val="tx1">
                    <a:tint val="75000"/>
                  </a:schemeClr>
                </a:solidFill>
              </a:defRPr>
            </a:lvl2pPr>
            <a:lvl3pPr marL="914400" indent="0">
              <a:buNone/>
              <a:defRPr sz="1650">
                <a:solidFill>
                  <a:schemeClr val="tx1">
                    <a:tint val="75000"/>
                  </a:schemeClr>
                </a:solidFill>
              </a:defRPr>
            </a:lvl3pPr>
            <a:lvl4pPr marL="1371600" indent="0">
              <a:buNone/>
              <a:defRPr sz="1425">
                <a:solidFill>
                  <a:schemeClr val="tx1">
                    <a:tint val="75000"/>
                  </a:schemeClr>
                </a:solidFill>
              </a:defRPr>
            </a:lvl4pPr>
            <a:lvl5pPr marL="1828800" indent="0">
              <a:buNone/>
              <a:defRPr sz="1425">
                <a:solidFill>
                  <a:schemeClr val="tx1">
                    <a:tint val="75000"/>
                  </a:schemeClr>
                </a:solidFill>
              </a:defRPr>
            </a:lvl5pPr>
            <a:lvl6pPr marL="2286635" indent="0">
              <a:buNone/>
              <a:defRPr sz="1425">
                <a:solidFill>
                  <a:schemeClr val="tx1">
                    <a:tint val="75000"/>
                  </a:schemeClr>
                </a:solidFill>
              </a:defRPr>
            </a:lvl6pPr>
            <a:lvl7pPr marL="2743835" indent="0">
              <a:buNone/>
              <a:defRPr sz="1425">
                <a:solidFill>
                  <a:schemeClr val="tx1">
                    <a:tint val="75000"/>
                  </a:schemeClr>
                </a:solidFill>
              </a:defRPr>
            </a:lvl7pPr>
            <a:lvl8pPr marL="3201035" indent="0">
              <a:buNone/>
              <a:defRPr sz="1425">
                <a:solidFill>
                  <a:schemeClr val="tx1">
                    <a:tint val="75000"/>
                  </a:schemeClr>
                </a:solidFill>
              </a:defRPr>
            </a:lvl8pPr>
            <a:lvl9pPr marL="3658235"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13" y="1600276"/>
            <a:ext cx="4038705" cy="452617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322" y="1600276"/>
            <a:ext cx="4038705" cy="452617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12/11/2021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29F3399-A7D2-4E46-98C7-F63805E5AD3E}" type="datetime1">
              <a:rPr kumimoji="0" lang="en-US" sz="1400" b="0" i="0" u="none" strike="noStrike" kern="1200" cap="none" spc="0" normalizeH="0" baseline="0" noProof="0">
                <a:ln>
                  <a:noFill/>
                </a:ln>
                <a:solidFill>
                  <a:schemeClr val="tx1"/>
                </a:solidFill>
                <a:effectLst/>
                <a:uLnTx/>
                <a:uFillTx/>
                <a:latin typeface="+mn-lt"/>
                <a:ea typeface="+mn-ea"/>
                <a:cs typeface="+mn-cs"/>
              </a:rPr>
              <a:t>12/11/2021</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DE49FB8-6BF7-4F82-B0CA-C7E8C72124C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13" y="1535185"/>
            <a:ext cx="4040293" cy="639793"/>
          </a:xfrm>
        </p:spPr>
        <p:txBody>
          <a:bodyPr anchor="b"/>
          <a:lstStyle>
            <a:lvl1pPr marL="0" indent="0">
              <a:buNone/>
              <a:defRPr sz="2400" b="1"/>
            </a:lvl1pPr>
            <a:lvl2pPr marL="457200" indent="0">
              <a:buNone/>
              <a:defRPr sz="2025" b="1"/>
            </a:lvl2pPr>
            <a:lvl3pPr marL="914400" indent="0">
              <a:buNone/>
              <a:defRPr sz="1800" b="1"/>
            </a:lvl3pPr>
            <a:lvl4pPr marL="1371600" indent="0">
              <a:buNone/>
              <a:defRPr sz="1650" b="1"/>
            </a:lvl4pPr>
            <a:lvl5pPr marL="1828800" indent="0">
              <a:buNone/>
              <a:defRPr sz="1650" b="1"/>
            </a:lvl5pPr>
            <a:lvl6pPr marL="2286635" indent="0">
              <a:buNone/>
              <a:defRPr sz="1650" b="1"/>
            </a:lvl6pPr>
            <a:lvl7pPr marL="2743835" indent="0">
              <a:buNone/>
              <a:defRPr sz="1650" b="1"/>
            </a:lvl7pPr>
            <a:lvl8pPr marL="3201035" indent="0">
              <a:buNone/>
              <a:defRPr sz="1650" b="1"/>
            </a:lvl8pPr>
            <a:lvl9pPr marL="3658235"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13" y="2174977"/>
            <a:ext cx="4040293" cy="3951471"/>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1" y="1535185"/>
            <a:ext cx="4041881" cy="639793"/>
          </a:xfrm>
        </p:spPr>
        <p:txBody>
          <a:bodyPr anchor="b"/>
          <a:lstStyle>
            <a:lvl1pPr marL="0" indent="0">
              <a:buNone/>
              <a:defRPr sz="2400" b="1"/>
            </a:lvl1pPr>
            <a:lvl2pPr marL="457200" indent="0">
              <a:buNone/>
              <a:defRPr sz="2025" b="1"/>
            </a:lvl2pPr>
            <a:lvl3pPr marL="914400" indent="0">
              <a:buNone/>
              <a:defRPr sz="1800" b="1"/>
            </a:lvl3pPr>
            <a:lvl4pPr marL="1371600" indent="0">
              <a:buNone/>
              <a:defRPr sz="1650" b="1"/>
            </a:lvl4pPr>
            <a:lvl5pPr marL="1828800" indent="0">
              <a:buNone/>
              <a:defRPr sz="1650" b="1"/>
            </a:lvl5pPr>
            <a:lvl6pPr marL="2286635" indent="0">
              <a:buNone/>
              <a:defRPr sz="1650" b="1"/>
            </a:lvl6pPr>
            <a:lvl7pPr marL="2743835" indent="0">
              <a:buNone/>
              <a:defRPr sz="1650" b="1"/>
            </a:lvl7pPr>
            <a:lvl8pPr marL="3201035" indent="0">
              <a:buNone/>
              <a:defRPr sz="1650" b="1"/>
            </a:lvl8pPr>
            <a:lvl9pPr marL="3658235"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151" y="2174977"/>
            <a:ext cx="4041881" cy="3951471"/>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12/11/2021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12/11/2021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47" y="1031306"/>
            <a:ext cx="7434745" cy="42892"/>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7" tIns="34293" rIns="68587" bIns="3429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4425158" y="6452198"/>
            <a:ext cx="293924"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7" tIns="34293" rIns="68587" bIns="3429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12/11/2021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3505292" y="6396523"/>
            <a:ext cx="2133656" cy="365142"/>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62"/>
            <a:ext cx="3008392" cy="1162105"/>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143" y="273066"/>
            <a:ext cx="5111884" cy="5853384"/>
          </a:xfrm>
        </p:spPr>
        <p:txBody>
          <a:bodyPr/>
          <a:lstStyle>
            <a:lvl1pPr>
              <a:defRPr sz="3225"/>
            </a:lvl1pPr>
            <a:lvl2pPr>
              <a:defRPr sz="2850"/>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71"/>
            <a:ext cx="3008392" cy="4691280"/>
          </a:xfrm>
        </p:spPr>
        <p:txBody>
          <a:bodyPr/>
          <a:lstStyle>
            <a:lvl1pPr marL="0" indent="0">
              <a:buNone/>
              <a:defRPr sz="1425"/>
            </a:lvl1pPr>
            <a:lvl2pPr marL="457200" indent="0">
              <a:buNone/>
              <a:defRPr sz="1200"/>
            </a:lvl2pPr>
            <a:lvl3pPr marL="914400" indent="0">
              <a:buNone/>
              <a:defRPr sz="1050"/>
            </a:lvl3pPr>
            <a:lvl4pPr marL="1371600" indent="0">
              <a:buNone/>
              <a:defRPr sz="900"/>
            </a:lvl4pPr>
            <a:lvl5pPr marL="1828800"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12/11/2021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35" y="4800825"/>
            <a:ext cx="5486543" cy="566765"/>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335" y="612805"/>
            <a:ext cx="5486543" cy="4114991"/>
          </a:xfrm>
        </p:spPr>
        <p:txBody>
          <a:bodyPr/>
          <a:lstStyle>
            <a:lvl1pPr marL="0" indent="0">
              <a:buNone/>
              <a:defRPr sz="3225"/>
            </a:lvl1pPr>
            <a:lvl2pPr marL="457200" indent="0">
              <a:buNone/>
              <a:defRPr sz="2850"/>
            </a:lvl2pPr>
            <a:lvl3pPr marL="914400" indent="0">
              <a:buNone/>
              <a:defRPr sz="2400"/>
            </a:lvl3pPr>
            <a:lvl4pPr marL="1371600" indent="0">
              <a:buNone/>
              <a:defRPr sz="2025"/>
            </a:lvl4pPr>
            <a:lvl5pPr marL="1828800" indent="0">
              <a:buNone/>
              <a:defRPr sz="2025"/>
            </a:lvl5pPr>
            <a:lvl6pPr marL="2286635" indent="0">
              <a:buNone/>
              <a:defRPr sz="2025"/>
            </a:lvl6pPr>
            <a:lvl7pPr marL="2743835" indent="0">
              <a:buNone/>
              <a:defRPr sz="2025"/>
            </a:lvl7pPr>
            <a:lvl8pPr marL="3201035" indent="0">
              <a:buNone/>
              <a:defRPr sz="2025"/>
            </a:lvl8pPr>
            <a:lvl9pPr marL="3658235" indent="0">
              <a:buNone/>
              <a:defRPr sz="2025"/>
            </a:lvl9pPr>
          </a:lstStyle>
          <a:p>
            <a:endParaRPr lang="en-US" dirty="0"/>
          </a:p>
        </p:txBody>
      </p:sp>
      <p:sp>
        <p:nvSpPr>
          <p:cNvPr id="4" name="Text Placeholder 3"/>
          <p:cNvSpPr>
            <a:spLocks noGrp="1"/>
          </p:cNvSpPr>
          <p:nvPr>
            <p:ph type="body" sz="half" idx="2"/>
          </p:nvPr>
        </p:nvSpPr>
        <p:spPr>
          <a:xfrm>
            <a:off x="1792335" y="5367590"/>
            <a:ext cx="5486543" cy="804900"/>
          </a:xfrm>
        </p:spPr>
        <p:txBody>
          <a:bodyPr/>
          <a:lstStyle>
            <a:lvl1pPr marL="0" indent="0">
              <a:buNone/>
              <a:defRPr sz="1425"/>
            </a:lvl1pPr>
            <a:lvl2pPr marL="457200" indent="0">
              <a:buNone/>
              <a:defRPr sz="1200"/>
            </a:lvl2pPr>
            <a:lvl3pPr marL="914400" indent="0">
              <a:buNone/>
              <a:defRPr sz="1050"/>
            </a:lvl3pPr>
            <a:lvl4pPr marL="1371600" indent="0">
              <a:buNone/>
              <a:defRPr sz="900"/>
            </a:lvl4pPr>
            <a:lvl5pPr marL="1828800"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12/11/2021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573" y="274653"/>
            <a:ext cx="2057454" cy="58517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13" y="274653"/>
            <a:ext cx="6019957" cy="58517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12" y="274651"/>
            <a:ext cx="8229815" cy="58517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67C5A704-0A9B-459E-BE93-0D9BB93A1F68}"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29F3399-A7D2-4E46-98C7-F63805E5AD3E}" type="datetime1">
              <a:rPr kumimoji="0" lang="en-US" sz="1400" b="0" i="0" u="none" strike="noStrike" kern="1200" cap="none" spc="0" normalizeH="0" baseline="0" noProof="0">
                <a:ln>
                  <a:noFill/>
                </a:ln>
                <a:solidFill>
                  <a:schemeClr val="tx1"/>
                </a:solidFill>
                <a:effectLst/>
                <a:uLnTx/>
                <a:uFillTx/>
                <a:latin typeface="+mn-lt"/>
                <a:ea typeface="+mn-ea"/>
                <a:cs typeface="+mn-cs"/>
              </a:rPr>
              <a:t>12/11/2021</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DE49FB8-6BF7-4F82-B0CA-C7E8C72124C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239" cy="685831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2269033" y="479846"/>
            <a:ext cx="6275116"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16"/>
            <a:ext cx="2344695" cy="569460"/>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8515573" y="175636"/>
            <a:ext cx="628666" cy="711958"/>
            <a:chOff x="39833" y="101457"/>
            <a:chExt cx="838200" cy="711925"/>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1835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43" y="206344"/>
            <a:ext cx="2288151" cy="547001"/>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3145" cy="685831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7" tIns="34293" rIns="68587" bIns="3429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12/11/2021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47" y="1031306"/>
            <a:ext cx="7434745" cy="42892"/>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7" tIns="34293" rIns="68587" bIns="3429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4425158" y="6452198"/>
            <a:ext cx="293924"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7" tIns="34293" rIns="68587" bIns="3429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12/11/2021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3505292" y="6396523"/>
            <a:ext cx="2133656" cy="365142"/>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29F3399-A7D2-4E46-98C7-F63805E5AD3E}" type="datetime1">
              <a:rPr kumimoji="0" lang="en-US" sz="1400" b="0" i="0" u="none" strike="noStrike" kern="1200" cap="none" spc="0" normalizeH="0" baseline="0" noProof="0">
                <a:ln>
                  <a:noFill/>
                </a:ln>
                <a:solidFill>
                  <a:schemeClr val="tx1"/>
                </a:solidFill>
                <a:effectLst/>
                <a:uLnTx/>
                <a:uFillTx/>
                <a:latin typeface="+mn-lt"/>
                <a:ea typeface="+mn-ea"/>
                <a:cs typeface="+mn-cs"/>
              </a:rPr>
              <a:t>12/11/2021</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DE49FB8-6BF7-4F82-B0CA-C7E8C72124C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29F3399-A7D2-4E46-98C7-F63805E5AD3E}" type="datetime1">
              <a:rPr kumimoji="0" lang="en-US" sz="1400" b="0" i="0" u="none" strike="noStrike" kern="1200" cap="none" spc="0" normalizeH="0" baseline="0" noProof="0">
                <a:ln>
                  <a:noFill/>
                </a:ln>
                <a:solidFill>
                  <a:schemeClr val="tx1"/>
                </a:solidFill>
                <a:effectLst/>
                <a:uLnTx/>
                <a:uFillTx/>
                <a:latin typeface="+mn-lt"/>
                <a:ea typeface="+mn-ea"/>
                <a:cs typeface="+mn-cs"/>
              </a:rPr>
              <a:t>12/11/2021</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DE49FB8-6BF7-4F82-B0CA-C7E8C72124C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29F3399-A7D2-4E46-98C7-F63805E5AD3E}" type="datetime1">
              <a:rPr kumimoji="0" lang="en-US" sz="1400" b="0" i="0" u="none" strike="noStrike" kern="1200" cap="none" spc="0" normalizeH="0" baseline="0" noProof="0">
                <a:ln>
                  <a:noFill/>
                </a:ln>
                <a:solidFill>
                  <a:schemeClr val="tx1"/>
                </a:solidFill>
                <a:effectLst/>
                <a:uLnTx/>
                <a:uFillTx/>
                <a:latin typeface="+mn-lt"/>
                <a:ea typeface="+mn-ea"/>
                <a:cs typeface="+mn-cs"/>
              </a:rPr>
              <a:t>12/11/2021</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DE49FB8-6BF7-4F82-B0CA-C7E8C72124C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29F3399-A7D2-4E46-98C7-F63805E5AD3E}" type="datetime1">
              <a:rPr kumimoji="0" lang="en-US" sz="1400" b="0" i="0" u="none" strike="noStrike" kern="1200" cap="none" spc="0" normalizeH="0" baseline="0" noProof="0">
                <a:ln>
                  <a:noFill/>
                </a:ln>
                <a:solidFill>
                  <a:schemeClr val="tx1"/>
                </a:solidFill>
                <a:effectLst/>
                <a:uLnTx/>
                <a:uFillTx/>
                <a:latin typeface="+mn-lt"/>
                <a:ea typeface="+mn-ea"/>
                <a:cs typeface="+mn-cs"/>
              </a:rPr>
              <a:t>12/11/2021</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DE49FB8-6BF7-4F82-B0CA-C7E8C72124C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29F3399-A7D2-4E46-98C7-F63805E5AD3E}" type="datetime1">
              <a:rPr kumimoji="0" lang="en-US" sz="1400" b="0" i="0" u="none" strike="noStrike" kern="1200" cap="none" spc="0" normalizeH="0" baseline="0" noProof="0">
                <a:ln>
                  <a:noFill/>
                </a:ln>
                <a:solidFill>
                  <a:schemeClr val="tx1"/>
                </a:solidFill>
                <a:effectLst/>
                <a:uLnTx/>
                <a:uFillTx/>
                <a:latin typeface="+mn-lt"/>
                <a:ea typeface="+mn-ea"/>
                <a:cs typeface="+mn-cs"/>
              </a:rPr>
              <a:t>12/11/2021</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DE49FB8-6BF7-4F82-B0CA-C7E8C72124C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29F3399-A7D2-4E46-98C7-F63805E5AD3E}" type="datetime1">
              <a:rPr kumimoji="0" lang="en-US" sz="1400" b="0" i="0" u="none" strike="noStrike" kern="1200" cap="none" spc="0" normalizeH="0" baseline="0" noProof="0">
                <a:ln>
                  <a:noFill/>
                </a:ln>
                <a:solidFill>
                  <a:schemeClr val="tx1"/>
                </a:solidFill>
                <a:effectLst/>
                <a:uLnTx/>
                <a:uFillTx/>
                <a:latin typeface="+mn-lt"/>
                <a:ea typeface="+mn-ea"/>
                <a:cs typeface="+mn-cs"/>
              </a:rPr>
              <a:t>12/11/2021</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DE49FB8-6BF7-4F82-B0CA-C7E8C72124C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2.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5.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2.xml"/><Relationship Id="rId7" Type="http://schemas.openxmlformats.org/officeDocument/2006/relationships/image" Target="../media/image2.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29F3399-A7D2-4E46-98C7-F63805E5AD3E}" type="datetime1">
              <a:rPr kumimoji="0" lang="en-US" sz="1400" b="0" i="0" u="none" strike="noStrike" kern="1200" cap="none" spc="0" normalizeH="0" baseline="0" noProof="0">
                <a:ln>
                  <a:noFill/>
                </a:ln>
                <a:solidFill>
                  <a:schemeClr val="tx1"/>
                </a:solidFill>
                <a:effectLst/>
                <a:uLnTx/>
                <a:uFillTx/>
                <a:latin typeface="+mn-lt"/>
                <a:ea typeface="+mn-ea"/>
                <a:cs typeface="+mn-cs"/>
              </a:rPr>
              <a:t>12/11/2021</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DE49FB8-6BF7-4F82-B0CA-C7E8C72124C6}"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FDCA0">
                <a:alpha val="100000"/>
              </a:srgbClr>
            </a:gs>
            <a:gs pos="50000">
              <a:srgbClr val="F4E8C5">
                <a:alpha val="100000"/>
              </a:srgbClr>
            </a:gs>
            <a:gs pos="100000">
              <a:srgbClr val="F9F3E2">
                <a:alpha val="100000"/>
              </a:srgbClr>
            </a:gs>
          </a:gsLst>
          <a:lin ang="540000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2051" name="Text Placeholder 12"/>
          <p:cNvSpPr>
            <a:spLocks noGrp="1"/>
          </p:cNvSpPr>
          <p:nvPr>
            <p:ph type="body" idx="1"/>
          </p:nvPr>
        </p:nvSpPr>
        <p:spPr>
          <a:xfrm>
            <a:off x="457200" y="1600200"/>
            <a:ext cx="8229600" cy="4708525"/>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Date Placeholder 3"/>
          <p:cNvSpPr>
            <a:spLocks noGrp="1"/>
          </p:cNvSpPr>
          <p:nvPr>
            <p:ph type="dt" sz="half" idx="2"/>
          </p:nvPr>
        </p:nvSpPr>
        <p:spPr>
          <a:xfrm>
            <a:off x="457200" y="6416675"/>
            <a:ext cx="2133600" cy="365125"/>
          </a:xfrm>
          <a:prstGeom prst="rect">
            <a:avLst/>
          </a:prstGeom>
        </p:spPr>
        <p:txBody>
          <a:bodyPr vert="horz" anchor="b"/>
          <a:lstStyle>
            <a:lvl1pPr fontAlgn="auto">
              <a:spcBef>
                <a:spcPts val="0"/>
              </a:spcBef>
              <a:spcAft>
                <a:spcPts val="0"/>
              </a:spcAft>
              <a:defRPr sz="1200">
                <a:solidFill>
                  <a:schemeClr val="tx1">
                    <a:shade val="50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7731B2A-1467-4597-8890-24D4F745630A}" type="datetime1">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t>12/11/2021</a:t>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3124200" y="6416675"/>
            <a:ext cx="2895600" cy="365125"/>
          </a:xfrm>
          <a:prstGeom prst="rect">
            <a:avLst/>
          </a:prstGeom>
        </p:spPr>
        <p:txBody>
          <a:bodyPr vert="horz" anchor="b"/>
          <a:lstStyle>
            <a:lvl1pPr algn="ctr" fontAlgn="auto">
              <a:spcBef>
                <a:spcPts val="0"/>
              </a:spcBef>
              <a:spcAft>
                <a:spcPts val="0"/>
              </a:spcAft>
              <a:defRPr sz="1200">
                <a:solidFill>
                  <a:schemeClr val="tx1">
                    <a:shade val="50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t>Vũ Hải</a:t>
            </a:r>
          </a:p>
        </p:txBody>
      </p:sp>
      <p:sp>
        <p:nvSpPr>
          <p:cNvPr id="9" name="Slide Number Placeholder 5"/>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lstStyle>
            <a:lvl1pPr algn="r">
              <a:defRPr sz="1200">
                <a:solidFill>
                  <a:srgbClr val="BCBCBC"/>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3255D17-5F4D-4712-9097-92517BBAF607}" type="slidenum">
              <a:rPr kumimoji="0" lang="en-US" altLang="en-US" sz="1200" b="0" i="0" u="none" strike="noStrike" kern="1200" cap="none" spc="0" normalizeH="0" baseline="0" noProof="0" smtClean="0">
                <a:ln>
                  <a:noFill/>
                </a:ln>
                <a:solidFill>
                  <a:srgbClr val="BCBCBC"/>
                </a:solidFill>
                <a:effectLst/>
                <a:uLnTx/>
                <a:uFillTx/>
                <a:latin typeface="Book Antiqua" panose="02040602050305030304" pitchFamily="18" charset="0"/>
                <a:ea typeface="+mn-ea"/>
                <a:cs typeface="+mn-cs"/>
              </a:rPr>
              <a:t>‹#›</a:t>
            </a:fld>
            <a:endParaRPr kumimoji="0" lang="en-US" altLang="en-US" sz="1200" b="0" i="0" u="none" strike="noStrike" kern="1200" cap="none" spc="0" normalizeH="0" baseline="0" noProof="0">
              <a:ln>
                <a:noFill/>
              </a:ln>
              <a:solidFill>
                <a:srgbClr val="BCBCBC"/>
              </a:solidFill>
              <a:effectLst/>
              <a:uLnTx/>
              <a:uFillTx/>
              <a:latin typeface="Book Antiqua" panose="02040602050305030304" pitchFamily="18" charset="0"/>
              <a:ea typeface="+mn-ea"/>
              <a:cs typeface="+mn-cs"/>
            </a:endParaRPr>
          </a:p>
        </p:txBody>
      </p:sp>
    </p:spTree>
  </p:cSld>
  <p:clrMap bg1="dk1" tx1="lt1" bg2="dk2" tx2="lt2" accent1="accent1" accent2="accent2" accent3="accent3" accent4="accent4" accent5="accent5" accent6="accent6" hlink="hlink" folHlink="folHlink"/>
  <p:sldLayoutIdLst>
    <p:sldLayoutId id="2147483662" r:id="rId1"/>
  </p:sldLayoutIdLst>
  <p:hf sldNum="0" hdr="0" ftr="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panose="020B0604020202020204" pitchFamily="34" charset="0"/>
          <a:ea typeface="+mj-ea"/>
          <a:cs typeface="+mj-cs"/>
        </a:defRPr>
      </a:lvl1pPr>
      <a:lvl2pPr algn="ctr" rtl="0" eaLnBrk="0" fontAlgn="base" hangingPunct="0">
        <a:spcBef>
          <a:spcPct val="0"/>
        </a:spcBef>
        <a:spcAft>
          <a:spcPct val="0"/>
        </a:spcAft>
        <a:defRPr sz="4100" b="1">
          <a:solidFill>
            <a:schemeClr val="tx1"/>
          </a:solidFill>
          <a:latin typeface="Arial" panose="020B0604020202020204" pitchFamily="34" charset="0"/>
        </a:defRPr>
      </a:lvl2pPr>
      <a:lvl3pPr algn="ctr" rtl="0" eaLnBrk="0" fontAlgn="base" hangingPunct="0">
        <a:spcBef>
          <a:spcPct val="0"/>
        </a:spcBef>
        <a:spcAft>
          <a:spcPct val="0"/>
        </a:spcAft>
        <a:defRPr sz="4100" b="1">
          <a:solidFill>
            <a:schemeClr val="tx1"/>
          </a:solidFill>
          <a:latin typeface="Arial" panose="020B0604020202020204" pitchFamily="34" charset="0"/>
        </a:defRPr>
      </a:lvl3pPr>
      <a:lvl4pPr algn="ctr" rtl="0" eaLnBrk="0" fontAlgn="base" hangingPunct="0">
        <a:spcBef>
          <a:spcPct val="0"/>
        </a:spcBef>
        <a:spcAft>
          <a:spcPct val="0"/>
        </a:spcAft>
        <a:defRPr sz="4100" b="1">
          <a:solidFill>
            <a:schemeClr val="tx1"/>
          </a:solidFill>
          <a:latin typeface="Arial" panose="020B0604020202020204" pitchFamily="34" charset="0"/>
        </a:defRPr>
      </a:lvl4pPr>
      <a:lvl5pPr algn="ctr" rtl="0" eaLnBrk="0" fontAlgn="base" hangingPunct="0">
        <a:spcBef>
          <a:spcPct val="0"/>
        </a:spcBef>
        <a:spcAft>
          <a:spcPct val="0"/>
        </a:spcAft>
        <a:defRPr sz="4100" b="1">
          <a:solidFill>
            <a:schemeClr val="tx1"/>
          </a:solidFill>
          <a:latin typeface="Arial" panose="020B0604020202020204" pitchFamily="34" charset="0"/>
        </a:defRPr>
      </a:lvl5pPr>
      <a:lvl6pPr marL="457200" algn="ctr" rtl="0" fontAlgn="base">
        <a:spcBef>
          <a:spcPct val="0"/>
        </a:spcBef>
        <a:spcAft>
          <a:spcPct val="0"/>
        </a:spcAft>
        <a:defRPr sz="4100" b="1">
          <a:solidFill>
            <a:schemeClr val="tx1"/>
          </a:solidFill>
          <a:latin typeface="Lucida Sans" panose="020B0602030504020204" pitchFamily="34" charset="0"/>
        </a:defRPr>
      </a:lvl6pPr>
      <a:lvl7pPr marL="914400" algn="ctr" rtl="0" fontAlgn="base">
        <a:spcBef>
          <a:spcPct val="0"/>
        </a:spcBef>
        <a:spcAft>
          <a:spcPct val="0"/>
        </a:spcAft>
        <a:defRPr sz="4100" b="1">
          <a:solidFill>
            <a:schemeClr val="tx1"/>
          </a:solidFill>
          <a:latin typeface="Lucida Sans" panose="020B0602030504020204" pitchFamily="34" charset="0"/>
        </a:defRPr>
      </a:lvl7pPr>
      <a:lvl8pPr marL="1371600" algn="ctr" rtl="0" fontAlgn="base">
        <a:spcBef>
          <a:spcPct val="0"/>
        </a:spcBef>
        <a:spcAft>
          <a:spcPct val="0"/>
        </a:spcAft>
        <a:defRPr sz="4100" b="1">
          <a:solidFill>
            <a:schemeClr val="tx1"/>
          </a:solidFill>
          <a:latin typeface="Lucida Sans" panose="020B0602030504020204" pitchFamily="34" charset="0"/>
        </a:defRPr>
      </a:lvl8pPr>
      <a:lvl9pPr marL="1828800" algn="ctr" rtl="0" fontAlgn="base">
        <a:spcBef>
          <a:spcPct val="0"/>
        </a:spcBef>
        <a:spcAft>
          <a:spcPct val="0"/>
        </a:spcAft>
        <a:defRPr sz="4100" b="1">
          <a:solidFill>
            <a:schemeClr val="tx1"/>
          </a:solidFill>
          <a:latin typeface="Lucida Sans" panose="020B0602030504020204" pitchFamily="34" charset="0"/>
        </a:defRPr>
      </a:lvl9pPr>
    </p:titleStyle>
    <p:bodyStyle>
      <a:lvl1pPr marL="548005" indent="-411480"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Arial" panose="020B0604020202020204" pitchFamily="34" charset="0"/>
          <a:ea typeface="+mn-ea"/>
          <a:cs typeface="+mn-cs"/>
        </a:defRPr>
      </a:lvl1pPr>
      <a:lvl2pPr marL="868680"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Arial" panose="020B0604020202020204" pitchFamily="34" charset="0"/>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Arial" panose="020B0604020202020204" pitchFamily="34" charset="0"/>
          <a:ea typeface="+mn-ea"/>
          <a:cs typeface="+mn-cs"/>
        </a:defRPr>
      </a:lvl3pPr>
      <a:lvl4pPr marL="1352550" indent="-182880"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Arial" panose="020B0604020202020204" pitchFamily="34" charset="0"/>
          <a:ea typeface="+mn-ea"/>
          <a:cs typeface="+mn-cs"/>
        </a:defRPr>
      </a:lvl4pPr>
      <a:lvl5pPr marL="1544955" indent="-182880"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Arial" panose="020B0604020202020204" pitchFamily="34" charset="0"/>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Arial" panose="020B0604020202020204" pitchFamily="34" charset="0"/>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Arial" panose="020B0604020202020204" pitchFamily="34" charset="0"/>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Arial" panose="020B0604020202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FDCA0">
                <a:alpha val="100000"/>
              </a:srgbClr>
            </a:gs>
            <a:gs pos="50000">
              <a:srgbClr val="F4E8C5">
                <a:alpha val="100000"/>
              </a:srgbClr>
            </a:gs>
            <a:gs pos="100000">
              <a:srgbClr val="F9F3E2">
                <a:alpha val="100000"/>
              </a:srgbClr>
            </a:gs>
          </a:gsLst>
          <a:lin ang="540000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3075" name="Text Placeholder 12"/>
          <p:cNvSpPr>
            <a:spLocks noGrp="1"/>
          </p:cNvSpPr>
          <p:nvPr>
            <p:ph type="body" idx="1"/>
          </p:nvPr>
        </p:nvSpPr>
        <p:spPr>
          <a:xfrm>
            <a:off x="457200" y="1600200"/>
            <a:ext cx="8229600" cy="4708525"/>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Date Placeholder 3"/>
          <p:cNvSpPr>
            <a:spLocks noGrp="1"/>
          </p:cNvSpPr>
          <p:nvPr>
            <p:ph type="dt" sz="half" idx="2"/>
          </p:nvPr>
        </p:nvSpPr>
        <p:spPr>
          <a:xfrm>
            <a:off x="457200" y="6416675"/>
            <a:ext cx="2133600" cy="365125"/>
          </a:xfrm>
          <a:prstGeom prst="rect">
            <a:avLst/>
          </a:prstGeom>
        </p:spPr>
        <p:txBody>
          <a:bodyPr vert="horz" anchor="b"/>
          <a:lstStyle>
            <a:lvl1pPr fontAlgn="auto">
              <a:spcBef>
                <a:spcPts val="0"/>
              </a:spcBef>
              <a:spcAft>
                <a:spcPts val="0"/>
              </a:spcAft>
              <a:defRPr sz="1200">
                <a:solidFill>
                  <a:prstClr val="white">
                    <a:shade val="50000"/>
                  </a:prst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4604E36-0CA0-42E0-955C-316CEA849A36}" type="datetime1">
              <a:rPr kumimoji="0" lang="en-US" sz="1200" b="0" i="0" u="none" strike="noStrike" kern="1200" cap="none" spc="0" normalizeH="0" baseline="0" noProof="0">
                <a:ln>
                  <a:noFill/>
                </a:ln>
                <a:solidFill>
                  <a:prstClr val="white">
                    <a:shade val="50000"/>
                  </a:prstClr>
                </a:solidFill>
                <a:effectLst/>
                <a:uLnTx/>
                <a:uFillTx/>
                <a:latin typeface="+mn-lt"/>
                <a:ea typeface="+mn-ea"/>
                <a:cs typeface="+mn-cs"/>
              </a:rPr>
              <a:t>12/11/2021</a:t>
            </a:fld>
            <a:endParaRPr kumimoji="0" lang="en-US" sz="1200" b="0" i="0" u="none" strike="noStrike" kern="1200" cap="none" spc="0" normalizeH="0" baseline="0" noProof="0">
              <a:ln>
                <a:noFill/>
              </a:ln>
              <a:solidFill>
                <a:prstClr val="white">
                  <a:shade val="50000"/>
                </a:prstClr>
              </a:solidFill>
              <a:effectLst/>
              <a:uLnTx/>
              <a:uFillTx/>
              <a:latin typeface="+mn-lt"/>
              <a:ea typeface="+mn-ea"/>
              <a:cs typeface="+mn-cs"/>
            </a:endParaRPr>
          </a:p>
        </p:txBody>
      </p:sp>
      <p:sp>
        <p:nvSpPr>
          <p:cNvPr id="8" name="Footer Placeholder 4"/>
          <p:cNvSpPr>
            <a:spLocks noGrp="1"/>
          </p:cNvSpPr>
          <p:nvPr>
            <p:ph type="ftr" sz="quarter" idx="3"/>
          </p:nvPr>
        </p:nvSpPr>
        <p:spPr>
          <a:xfrm>
            <a:off x="3124200" y="6416675"/>
            <a:ext cx="2895600" cy="365125"/>
          </a:xfrm>
          <a:prstGeom prst="rect">
            <a:avLst/>
          </a:prstGeom>
        </p:spPr>
        <p:txBody>
          <a:bodyPr vert="horz" anchor="b"/>
          <a:lstStyle>
            <a:lvl1pPr algn="ctr" fontAlgn="auto">
              <a:spcBef>
                <a:spcPts val="0"/>
              </a:spcBef>
              <a:spcAft>
                <a:spcPts val="0"/>
              </a:spcAft>
              <a:defRPr sz="1200">
                <a:solidFill>
                  <a:prstClr val="white">
                    <a:shade val="50000"/>
                  </a:prst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white">
                    <a:shade val="50000"/>
                  </a:prstClr>
                </a:solidFill>
                <a:effectLst/>
                <a:uLnTx/>
                <a:uFillTx/>
                <a:latin typeface="+mn-lt"/>
                <a:ea typeface="+mn-ea"/>
                <a:cs typeface="+mn-cs"/>
              </a:rPr>
              <a:t>Vũ Hải</a:t>
            </a:r>
          </a:p>
        </p:txBody>
      </p:sp>
      <p:sp>
        <p:nvSpPr>
          <p:cNvPr id="9" name="Slide Number Placeholder 5"/>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lstStyle>
            <a:lvl1pPr algn="r">
              <a:defRPr sz="1200">
                <a:solidFill>
                  <a:srgbClr val="BCBCBC"/>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FD3F4A5-D0EA-4B53-8E0F-0F270CD0AA1E}" type="slidenum">
              <a:rPr kumimoji="0" lang="en-US" altLang="en-US" sz="1200" b="0" i="0" u="none" strike="noStrike" kern="1200" cap="none" spc="0" normalizeH="0" baseline="0" noProof="0" smtClean="0">
                <a:ln>
                  <a:noFill/>
                </a:ln>
                <a:solidFill>
                  <a:srgbClr val="BCBCBC"/>
                </a:solidFill>
                <a:effectLst/>
                <a:uLnTx/>
                <a:uFillTx/>
                <a:latin typeface="Book Antiqua" panose="02040602050305030304" pitchFamily="18" charset="0"/>
                <a:ea typeface="+mn-ea"/>
                <a:cs typeface="+mn-cs"/>
              </a:rPr>
              <a:t>‹#›</a:t>
            </a:fld>
            <a:endParaRPr kumimoji="0" lang="en-US" altLang="en-US" sz="1200" b="0" i="0" u="none" strike="noStrike" kern="1200" cap="none" spc="0" normalizeH="0" baseline="0" noProof="0">
              <a:ln>
                <a:noFill/>
              </a:ln>
              <a:solidFill>
                <a:srgbClr val="BCBCBC"/>
              </a:solidFill>
              <a:effectLst/>
              <a:uLnTx/>
              <a:uFillTx/>
              <a:latin typeface="Book Antiqua" panose="02040602050305030304" pitchFamily="18" charset="0"/>
              <a:ea typeface="+mn-ea"/>
              <a:cs typeface="+mn-cs"/>
            </a:endParaRPr>
          </a:p>
        </p:txBody>
      </p:sp>
    </p:spTree>
  </p:cSld>
  <p:clrMap bg1="dk1" tx1="lt1" bg2="dk2" tx2="lt2" accent1="accent1" accent2="accent2" accent3="accent3" accent4="accent4" accent5="accent5" accent6="accent6" hlink="hlink" folHlink="folHlink"/>
  <p:sldLayoutIdLst>
    <p:sldLayoutId id="2147483664" r:id="rId1"/>
  </p:sldLayoutIdLst>
  <p:hf sldNum="0" hdr="0" ftr="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panose="020B0604020202020204" pitchFamily="34" charset="0"/>
          <a:ea typeface="+mj-ea"/>
          <a:cs typeface="+mj-cs"/>
        </a:defRPr>
      </a:lvl1pPr>
      <a:lvl2pPr algn="ctr" rtl="0" eaLnBrk="0" fontAlgn="base" hangingPunct="0">
        <a:spcBef>
          <a:spcPct val="0"/>
        </a:spcBef>
        <a:spcAft>
          <a:spcPct val="0"/>
        </a:spcAft>
        <a:defRPr sz="4100" b="1">
          <a:solidFill>
            <a:schemeClr val="tx1"/>
          </a:solidFill>
          <a:latin typeface="Arial" panose="020B0604020202020204" pitchFamily="34" charset="0"/>
        </a:defRPr>
      </a:lvl2pPr>
      <a:lvl3pPr algn="ctr" rtl="0" eaLnBrk="0" fontAlgn="base" hangingPunct="0">
        <a:spcBef>
          <a:spcPct val="0"/>
        </a:spcBef>
        <a:spcAft>
          <a:spcPct val="0"/>
        </a:spcAft>
        <a:defRPr sz="4100" b="1">
          <a:solidFill>
            <a:schemeClr val="tx1"/>
          </a:solidFill>
          <a:latin typeface="Arial" panose="020B0604020202020204" pitchFamily="34" charset="0"/>
        </a:defRPr>
      </a:lvl3pPr>
      <a:lvl4pPr algn="ctr" rtl="0" eaLnBrk="0" fontAlgn="base" hangingPunct="0">
        <a:spcBef>
          <a:spcPct val="0"/>
        </a:spcBef>
        <a:spcAft>
          <a:spcPct val="0"/>
        </a:spcAft>
        <a:defRPr sz="4100" b="1">
          <a:solidFill>
            <a:schemeClr val="tx1"/>
          </a:solidFill>
          <a:latin typeface="Arial" panose="020B0604020202020204" pitchFamily="34" charset="0"/>
        </a:defRPr>
      </a:lvl4pPr>
      <a:lvl5pPr algn="ctr" rtl="0" eaLnBrk="0" fontAlgn="base" hangingPunct="0">
        <a:spcBef>
          <a:spcPct val="0"/>
        </a:spcBef>
        <a:spcAft>
          <a:spcPct val="0"/>
        </a:spcAft>
        <a:defRPr sz="4100" b="1">
          <a:solidFill>
            <a:schemeClr val="tx1"/>
          </a:solidFill>
          <a:latin typeface="Arial" panose="020B0604020202020204" pitchFamily="34" charset="0"/>
        </a:defRPr>
      </a:lvl5pPr>
      <a:lvl6pPr marL="457200" algn="ctr" rtl="0" fontAlgn="base">
        <a:spcBef>
          <a:spcPct val="0"/>
        </a:spcBef>
        <a:spcAft>
          <a:spcPct val="0"/>
        </a:spcAft>
        <a:defRPr sz="4100" b="1">
          <a:solidFill>
            <a:schemeClr val="tx1"/>
          </a:solidFill>
          <a:latin typeface="Arial" panose="020B0604020202020204" pitchFamily="34" charset="0"/>
        </a:defRPr>
      </a:lvl6pPr>
      <a:lvl7pPr marL="914400" algn="ctr" rtl="0" fontAlgn="base">
        <a:spcBef>
          <a:spcPct val="0"/>
        </a:spcBef>
        <a:spcAft>
          <a:spcPct val="0"/>
        </a:spcAft>
        <a:defRPr sz="4100" b="1">
          <a:solidFill>
            <a:schemeClr val="tx1"/>
          </a:solidFill>
          <a:latin typeface="Arial" panose="020B0604020202020204" pitchFamily="34" charset="0"/>
        </a:defRPr>
      </a:lvl7pPr>
      <a:lvl8pPr marL="1371600" algn="ctr" rtl="0" fontAlgn="base">
        <a:spcBef>
          <a:spcPct val="0"/>
        </a:spcBef>
        <a:spcAft>
          <a:spcPct val="0"/>
        </a:spcAft>
        <a:defRPr sz="4100" b="1">
          <a:solidFill>
            <a:schemeClr val="tx1"/>
          </a:solidFill>
          <a:latin typeface="Arial" panose="020B0604020202020204" pitchFamily="34" charset="0"/>
        </a:defRPr>
      </a:lvl8pPr>
      <a:lvl9pPr marL="1828800" algn="ctr" rtl="0" fontAlgn="base">
        <a:spcBef>
          <a:spcPct val="0"/>
        </a:spcBef>
        <a:spcAft>
          <a:spcPct val="0"/>
        </a:spcAft>
        <a:defRPr sz="4100" b="1">
          <a:solidFill>
            <a:schemeClr val="tx1"/>
          </a:solidFill>
          <a:latin typeface="Arial" panose="020B0604020202020204" pitchFamily="34" charset="0"/>
        </a:defRPr>
      </a:lvl9pPr>
    </p:titleStyle>
    <p:bodyStyle>
      <a:lvl1pPr marL="548005" indent="-411480"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Arial" panose="020B0604020202020204" pitchFamily="34" charset="0"/>
          <a:ea typeface="+mn-ea"/>
          <a:cs typeface="+mn-cs"/>
        </a:defRPr>
      </a:lvl1pPr>
      <a:lvl2pPr marL="868680"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Arial" panose="020B0604020202020204" pitchFamily="34" charset="0"/>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Arial" panose="020B0604020202020204" pitchFamily="34" charset="0"/>
          <a:ea typeface="+mn-ea"/>
          <a:cs typeface="+mn-cs"/>
        </a:defRPr>
      </a:lvl3pPr>
      <a:lvl4pPr marL="1352550" indent="-182880"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Arial" panose="020B0604020202020204" pitchFamily="34" charset="0"/>
          <a:ea typeface="+mn-ea"/>
          <a:cs typeface="+mn-cs"/>
        </a:defRPr>
      </a:lvl4pPr>
      <a:lvl5pPr marL="1544955" indent="-182880"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Arial" panose="020B0604020202020204" pitchFamily="34" charset="0"/>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Arial" panose="020B0604020202020204" pitchFamily="34" charset="0"/>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Arial" panose="020B0604020202020204" pitchFamily="34" charset="0"/>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Arial" panose="020B0604020202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FDCA0">
                <a:alpha val="100000"/>
              </a:srgbClr>
            </a:gs>
            <a:gs pos="50000">
              <a:srgbClr val="F4E8C5">
                <a:alpha val="100000"/>
              </a:srgbClr>
            </a:gs>
            <a:gs pos="100000">
              <a:srgbClr val="F9F3E2">
                <a:alpha val="100000"/>
              </a:srgbClr>
            </a:gs>
          </a:gsLst>
          <a:lin ang="540000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4099" name="Text Placeholder 12"/>
          <p:cNvSpPr>
            <a:spLocks noGrp="1"/>
          </p:cNvSpPr>
          <p:nvPr>
            <p:ph type="body" idx="1"/>
          </p:nvPr>
        </p:nvSpPr>
        <p:spPr>
          <a:xfrm>
            <a:off x="457200" y="1600200"/>
            <a:ext cx="8229600" cy="4708525"/>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Date Placeholder 3"/>
          <p:cNvSpPr>
            <a:spLocks noGrp="1"/>
          </p:cNvSpPr>
          <p:nvPr>
            <p:ph type="dt" sz="half" idx="2"/>
          </p:nvPr>
        </p:nvSpPr>
        <p:spPr>
          <a:xfrm>
            <a:off x="457200" y="6416675"/>
            <a:ext cx="2133600" cy="365125"/>
          </a:xfrm>
          <a:prstGeom prst="rect">
            <a:avLst/>
          </a:prstGeom>
        </p:spPr>
        <p:txBody>
          <a:bodyPr vert="horz" anchor="b"/>
          <a:lstStyle>
            <a:lvl1pPr fontAlgn="auto">
              <a:spcBef>
                <a:spcPts val="0"/>
              </a:spcBef>
              <a:spcAft>
                <a:spcPts val="0"/>
              </a:spcAft>
              <a:defRPr sz="1200">
                <a:solidFill>
                  <a:prstClr val="white">
                    <a:shade val="50000"/>
                  </a:prst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C598DE7-97E6-416C-97FE-9502BE76625D}" type="datetime1">
              <a:rPr kumimoji="0" lang="en-US" sz="1200" b="0" i="0" u="none" strike="noStrike" kern="1200" cap="none" spc="0" normalizeH="0" baseline="0" noProof="0">
                <a:ln>
                  <a:noFill/>
                </a:ln>
                <a:solidFill>
                  <a:prstClr val="white">
                    <a:shade val="50000"/>
                  </a:prstClr>
                </a:solidFill>
                <a:effectLst/>
                <a:uLnTx/>
                <a:uFillTx/>
                <a:latin typeface="+mn-lt"/>
                <a:ea typeface="+mn-ea"/>
                <a:cs typeface="+mn-cs"/>
              </a:rPr>
              <a:t>12/11/2021</a:t>
            </a:fld>
            <a:endParaRPr kumimoji="0" lang="en-US" sz="1200" b="0" i="0" u="none" strike="noStrike" kern="1200" cap="none" spc="0" normalizeH="0" baseline="0" noProof="0">
              <a:ln>
                <a:noFill/>
              </a:ln>
              <a:solidFill>
                <a:prstClr val="white">
                  <a:shade val="50000"/>
                </a:prstClr>
              </a:solidFill>
              <a:effectLst/>
              <a:uLnTx/>
              <a:uFillTx/>
              <a:latin typeface="+mn-lt"/>
              <a:ea typeface="+mn-ea"/>
              <a:cs typeface="+mn-cs"/>
            </a:endParaRPr>
          </a:p>
        </p:txBody>
      </p:sp>
      <p:sp>
        <p:nvSpPr>
          <p:cNvPr id="8" name="Footer Placeholder 4"/>
          <p:cNvSpPr>
            <a:spLocks noGrp="1"/>
          </p:cNvSpPr>
          <p:nvPr>
            <p:ph type="ftr" sz="quarter" idx="3"/>
          </p:nvPr>
        </p:nvSpPr>
        <p:spPr>
          <a:xfrm>
            <a:off x="3124200" y="6416675"/>
            <a:ext cx="2895600" cy="365125"/>
          </a:xfrm>
          <a:prstGeom prst="rect">
            <a:avLst/>
          </a:prstGeom>
        </p:spPr>
        <p:txBody>
          <a:bodyPr vert="horz" anchor="b"/>
          <a:lstStyle>
            <a:lvl1pPr algn="ctr" fontAlgn="auto">
              <a:spcBef>
                <a:spcPts val="0"/>
              </a:spcBef>
              <a:spcAft>
                <a:spcPts val="0"/>
              </a:spcAft>
              <a:defRPr sz="1200">
                <a:solidFill>
                  <a:prstClr val="white">
                    <a:shade val="50000"/>
                  </a:prst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white">
                    <a:shade val="50000"/>
                  </a:prstClr>
                </a:solidFill>
                <a:effectLst/>
                <a:uLnTx/>
                <a:uFillTx/>
                <a:latin typeface="+mn-lt"/>
                <a:ea typeface="+mn-ea"/>
                <a:cs typeface="+mn-cs"/>
              </a:rPr>
              <a:t>Vũ Hải</a:t>
            </a:r>
          </a:p>
        </p:txBody>
      </p:sp>
      <p:sp>
        <p:nvSpPr>
          <p:cNvPr id="9" name="Slide Number Placeholder 5"/>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lstStyle>
            <a:lvl1pPr algn="r">
              <a:defRPr sz="1200">
                <a:solidFill>
                  <a:srgbClr val="BCBCBC"/>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FD6E2F4-AF2D-4A96-AE98-C546C58DE59F}" type="slidenum">
              <a:rPr kumimoji="0" lang="en-US" altLang="en-US" sz="1200" b="0" i="0" u="none" strike="noStrike" kern="1200" cap="none" spc="0" normalizeH="0" baseline="0" noProof="0" smtClean="0">
                <a:ln>
                  <a:noFill/>
                </a:ln>
                <a:solidFill>
                  <a:srgbClr val="BCBCBC"/>
                </a:solidFill>
                <a:effectLst/>
                <a:uLnTx/>
                <a:uFillTx/>
                <a:latin typeface="Book Antiqua" panose="02040602050305030304" pitchFamily="18" charset="0"/>
                <a:ea typeface="+mn-ea"/>
                <a:cs typeface="+mn-cs"/>
              </a:rPr>
              <a:t>‹#›</a:t>
            </a:fld>
            <a:endParaRPr kumimoji="0" lang="en-US" altLang="en-US" sz="1200" b="0" i="0" u="none" strike="noStrike" kern="1200" cap="none" spc="0" normalizeH="0" baseline="0" noProof="0">
              <a:ln>
                <a:noFill/>
              </a:ln>
              <a:solidFill>
                <a:srgbClr val="BCBCBC"/>
              </a:solidFill>
              <a:effectLst/>
              <a:uLnTx/>
              <a:uFillTx/>
              <a:latin typeface="Book Antiqua" panose="02040602050305030304" pitchFamily="18" charset="0"/>
              <a:ea typeface="+mn-ea"/>
              <a:cs typeface="+mn-cs"/>
            </a:endParaRPr>
          </a:p>
        </p:txBody>
      </p:sp>
    </p:spTree>
  </p:cSld>
  <p:clrMap bg1="dk1" tx1="lt1" bg2="dk2" tx2="lt2" accent1="accent1" accent2="accent2" accent3="accent3" accent4="accent4" accent5="accent5" accent6="accent6" hlink="hlink" folHlink="folHlink"/>
  <p:sldLayoutIdLst>
    <p:sldLayoutId id="2147483666" r:id="rId1"/>
  </p:sldLayoutIdLst>
  <p:hf sldNum="0" hdr="0" ftr="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panose="020B0604020202020204" pitchFamily="34" charset="0"/>
          <a:ea typeface="+mj-ea"/>
          <a:cs typeface="+mj-cs"/>
        </a:defRPr>
      </a:lvl1pPr>
      <a:lvl2pPr algn="ctr" rtl="0" eaLnBrk="0" fontAlgn="base" hangingPunct="0">
        <a:spcBef>
          <a:spcPct val="0"/>
        </a:spcBef>
        <a:spcAft>
          <a:spcPct val="0"/>
        </a:spcAft>
        <a:defRPr sz="4100" b="1">
          <a:solidFill>
            <a:schemeClr val="tx1"/>
          </a:solidFill>
          <a:latin typeface="Arial" panose="020B0604020202020204" pitchFamily="34" charset="0"/>
        </a:defRPr>
      </a:lvl2pPr>
      <a:lvl3pPr algn="ctr" rtl="0" eaLnBrk="0" fontAlgn="base" hangingPunct="0">
        <a:spcBef>
          <a:spcPct val="0"/>
        </a:spcBef>
        <a:spcAft>
          <a:spcPct val="0"/>
        </a:spcAft>
        <a:defRPr sz="4100" b="1">
          <a:solidFill>
            <a:schemeClr val="tx1"/>
          </a:solidFill>
          <a:latin typeface="Arial" panose="020B0604020202020204" pitchFamily="34" charset="0"/>
        </a:defRPr>
      </a:lvl3pPr>
      <a:lvl4pPr algn="ctr" rtl="0" eaLnBrk="0" fontAlgn="base" hangingPunct="0">
        <a:spcBef>
          <a:spcPct val="0"/>
        </a:spcBef>
        <a:spcAft>
          <a:spcPct val="0"/>
        </a:spcAft>
        <a:defRPr sz="4100" b="1">
          <a:solidFill>
            <a:schemeClr val="tx1"/>
          </a:solidFill>
          <a:latin typeface="Arial" panose="020B0604020202020204" pitchFamily="34" charset="0"/>
        </a:defRPr>
      </a:lvl4pPr>
      <a:lvl5pPr algn="ctr" rtl="0" eaLnBrk="0" fontAlgn="base" hangingPunct="0">
        <a:spcBef>
          <a:spcPct val="0"/>
        </a:spcBef>
        <a:spcAft>
          <a:spcPct val="0"/>
        </a:spcAft>
        <a:defRPr sz="4100" b="1">
          <a:solidFill>
            <a:schemeClr val="tx1"/>
          </a:solidFill>
          <a:latin typeface="Arial" panose="020B0604020202020204" pitchFamily="34" charset="0"/>
        </a:defRPr>
      </a:lvl5pPr>
      <a:lvl6pPr marL="457200" algn="ctr" rtl="0" fontAlgn="base">
        <a:spcBef>
          <a:spcPct val="0"/>
        </a:spcBef>
        <a:spcAft>
          <a:spcPct val="0"/>
        </a:spcAft>
        <a:defRPr sz="4100" b="1">
          <a:solidFill>
            <a:schemeClr val="tx1"/>
          </a:solidFill>
          <a:latin typeface="Arial" panose="020B0604020202020204" pitchFamily="34" charset="0"/>
        </a:defRPr>
      </a:lvl6pPr>
      <a:lvl7pPr marL="914400" algn="ctr" rtl="0" fontAlgn="base">
        <a:spcBef>
          <a:spcPct val="0"/>
        </a:spcBef>
        <a:spcAft>
          <a:spcPct val="0"/>
        </a:spcAft>
        <a:defRPr sz="4100" b="1">
          <a:solidFill>
            <a:schemeClr val="tx1"/>
          </a:solidFill>
          <a:latin typeface="Arial" panose="020B0604020202020204" pitchFamily="34" charset="0"/>
        </a:defRPr>
      </a:lvl7pPr>
      <a:lvl8pPr marL="1371600" algn="ctr" rtl="0" fontAlgn="base">
        <a:spcBef>
          <a:spcPct val="0"/>
        </a:spcBef>
        <a:spcAft>
          <a:spcPct val="0"/>
        </a:spcAft>
        <a:defRPr sz="4100" b="1">
          <a:solidFill>
            <a:schemeClr val="tx1"/>
          </a:solidFill>
          <a:latin typeface="Arial" panose="020B0604020202020204" pitchFamily="34" charset="0"/>
        </a:defRPr>
      </a:lvl8pPr>
      <a:lvl9pPr marL="1828800" algn="ctr" rtl="0" fontAlgn="base">
        <a:spcBef>
          <a:spcPct val="0"/>
        </a:spcBef>
        <a:spcAft>
          <a:spcPct val="0"/>
        </a:spcAft>
        <a:defRPr sz="4100" b="1">
          <a:solidFill>
            <a:schemeClr val="tx1"/>
          </a:solidFill>
          <a:latin typeface="Arial" panose="020B0604020202020204" pitchFamily="34" charset="0"/>
        </a:defRPr>
      </a:lvl9pPr>
    </p:titleStyle>
    <p:bodyStyle>
      <a:lvl1pPr marL="548005" indent="-411480"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Arial" panose="020B0604020202020204" pitchFamily="34" charset="0"/>
          <a:ea typeface="+mn-ea"/>
          <a:cs typeface="+mn-cs"/>
        </a:defRPr>
      </a:lvl1pPr>
      <a:lvl2pPr marL="868680"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Arial" panose="020B0604020202020204" pitchFamily="34" charset="0"/>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Arial" panose="020B0604020202020204" pitchFamily="34" charset="0"/>
          <a:ea typeface="+mn-ea"/>
          <a:cs typeface="+mn-cs"/>
        </a:defRPr>
      </a:lvl3pPr>
      <a:lvl4pPr marL="1352550" indent="-182880"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Arial" panose="020B0604020202020204" pitchFamily="34" charset="0"/>
          <a:ea typeface="+mn-ea"/>
          <a:cs typeface="+mn-cs"/>
        </a:defRPr>
      </a:lvl4pPr>
      <a:lvl5pPr marL="1544955" indent="-182880"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Arial" panose="020B0604020202020204" pitchFamily="34" charset="0"/>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Arial" panose="020B0604020202020204" pitchFamily="34" charset="0"/>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Arial" panose="020B0604020202020204" pitchFamily="34" charset="0"/>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Arial" panose="020B0604020202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12" y="274652"/>
            <a:ext cx="8229815" cy="114305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12" y="1600276"/>
            <a:ext cx="8229815" cy="452617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12" y="6356648"/>
            <a:ext cx="2133656" cy="365142"/>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t>12/11/2021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82" y="6356648"/>
            <a:ext cx="2895675" cy="365142"/>
          </a:xfrm>
          <a:prstGeom prst="rect">
            <a:avLst/>
          </a:prstGeom>
        </p:spPr>
        <p:txBody>
          <a:bodyPr vert="horz" lIns="91436" tIns="45718" rIns="91436" bIns="45718"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371" y="6356648"/>
            <a:ext cx="2133656" cy="365142"/>
          </a:xfrm>
          <a:prstGeom prst="rect">
            <a:avLst/>
          </a:prstGeom>
        </p:spPr>
        <p:txBody>
          <a:bodyPr vert="horz" lIns="91436" tIns="45718" rIns="91436" bIns="45718"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ftr="0" dt="0"/>
  <p:txStyles>
    <p:titleStyle>
      <a:lvl1pPr algn="ctr" defTabSz="914400"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4400" rtl="0" eaLnBrk="1" latinLnBrk="0" hangingPunct="1">
        <a:spcBef>
          <a:spcPct val="15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4400" rtl="0" eaLnBrk="1" latinLnBrk="0" hangingPunct="1">
        <a:spcBef>
          <a:spcPct val="15000"/>
        </a:spcBef>
        <a:buFont typeface="Arial" panose="020B0604020202020204" pitchFamily="34" charset="0"/>
        <a:buChar char="–"/>
        <a:defRPr sz="2850" kern="1200">
          <a:solidFill>
            <a:schemeClr val="tx1"/>
          </a:solidFill>
          <a:latin typeface="+mn-lt"/>
          <a:ea typeface="+mn-ea"/>
          <a:cs typeface="+mn-cs"/>
        </a:defRPr>
      </a:lvl2pPr>
      <a:lvl3pPr marL="1143000" indent="-228600" algn="l" defTabSz="9144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4pPr>
      <a:lvl5pPr marL="2058035" indent="-228600" algn="l" defTabSz="914400"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5pPr>
      <a:lvl6pPr marL="2515235" indent="-228600" algn="l" defTabSz="914400"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6pPr>
      <a:lvl7pPr marL="2972435" indent="-228600" algn="l" defTabSz="914400"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7pPr>
      <a:lvl8pPr marL="3429635" indent="-228600" algn="l" defTabSz="914400"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8pPr>
      <a:lvl9pPr marL="3886835" indent="-228600" algn="l" defTabSz="914400"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0"/>
            <a:ext cx="9144239" cy="6858318"/>
          </a:xfrm>
          <a:prstGeom prst="rect">
            <a:avLst/>
          </a:prstGeom>
        </p:spPr>
      </p:pic>
      <p:sp>
        <p:nvSpPr>
          <p:cNvPr id="2" name="Title Placeholder 1"/>
          <p:cNvSpPr>
            <a:spLocks noGrp="1"/>
          </p:cNvSpPr>
          <p:nvPr>
            <p:ph type="title"/>
          </p:nvPr>
        </p:nvSpPr>
        <p:spPr>
          <a:xfrm>
            <a:off x="457212" y="355617"/>
            <a:ext cx="8229815" cy="114305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12" y="1600277"/>
            <a:ext cx="8229815" cy="416579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8435254" y="6043968"/>
            <a:ext cx="406342" cy="47984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7" tIns="34293" rIns="68587" bIns="3429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6705775" y="177809"/>
            <a:ext cx="2133656" cy="365142"/>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US" smtClean="0">
                <a:solidFill>
                  <a:prstClr val="black">
                    <a:tint val="75000"/>
                  </a:prstClr>
                </a:solidFill>
              </a:rPr>
              <a:t>12/11/2021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82" y="6332832"/>
            <a:ext cx="2895675" cy="365142"/>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609616" y="6274092"/>
            <a:ext cx="7848805" cy="196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383" y="6144582"/>
            <a:ext cx="360010" cy="304815"/>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ftr="0" dt="0"/>
  <p:txStyles>
    <p:titleStyle>
      <a:lvl1pPr algn="l" defTabSz="914400" rtl="0" eaLnBrk="1" latinLnBrk="0" hangingPunct="1">
        <a:spcBef>
          <a:spcPct val="0"/>
        </a:spcBef>
        <a:buNone/>
        <a:defRPr sz="3450" kern="1200">
          <a:solidFill>
            <a:srgbClr val="17375E"/>
          </a:solidFill>
          <a:latin typeface="Signika"/>
          <a:ea typeface="Open Sans Extrabold" pitchFamily="34" charset="0"/>
          <a:cs typeface="Signika"/>
        </a:defRPr>
      </a:lvl1pPr>
    </p:titleStyle>
    <p:bodyStyle>
      <a:lvl1pPr marL="342900" indent="-342900" algn="l" defTabSz="914400" rtl="0" eaLnBrk="1" latinLnBrk="0" hangingPunct="1">
        <a:spcBef>
          <a:spcPct val="15000"/>
        </a:spcBef>
        <a:buFont typeface="Arial" panose="020B0604020202020204" pitchFamily="34" charset="0"/>
        <a:buChar char="•"/>
        <a:defRPr sz="2025" kern="1200">
          <a:solidFill>
            <a:srgbClr val="17375E"/>
          </a:solidFill>
          <a:latin typeface="+mn-lt"/>
          <a:ea typeface="+mn-ea"/>
          <a:cs typeface="+mn-cs"/>
        </a:defRPr>
      </a:lvl1pPr>
      <a:lvl2pPr marL="742950" indent="-285750" algn="l" defTabSz="914400" rtl="0" eaLnBrk="1" latinLnBrk="0" hangingPunct="1">
        <a:spcBef>
          <a:spcPct val="15000"/>
        </a:spcBef>
        <a:buFont typeface="Arial" panose="020B0604020202020204" pitchFamily="34" charset="0"/>
        <a:buChar char="–"/>
        <a:defRPr sz="1800" kern="1200">
          <a:solidFill>
            <a:srgbClr val="17375E"/>
          </a:solidFill>
          <a:latin typeface="+mn-lt"/>
          <a:ea typeface="+mn-ea"/>
          <a:cs typeface="+mn-cs"/>
        </a:defRPr>
      </a:lvl2pPr>
      <a:lvl3pPr marL="1143000" indent="-228600" algn="l" defTabSz="914400" rtl="0" eaLnBrk="1" latinLnBrk="0" hangingPunct="1">
        <a:spcBef>
          <a:spcPct val="15000"/>
        </a:spcBef>
        <a:buFont typeface="Arial" panose="020B0604020202020204" pitchFamily="34" charset="0"/>
        <a:buChar char="•"/>
        <a:defRPr sz="1650" kern="1200">
          <a:solidFill>
            <a:srgbClr val="17375E"/>
          </a:solidFill>
          <a:latin typeface="+mn-lt"/>
          <a:ea typeface="+mn-ea"/>
          <a:cs typeface="+mn-cs"/>
        </a:defRPr>
      </a:lvl3pPr>
      <a:lvl4pPr marL="1600200" indent="-228600" algn="l" defTabSz="914400" rtl="0" eaLnBrk="1" latinLnBrk="0" hangingPunct="1">
        <a:spcBef>
          <a:spcPct val="15000"/>
        </a:spcBef>
        <a:buFont typeface="Arial" panose="020B0604020202020204" pitchFamily="34" charset="0"/>
        <a:buChar char="–"/>
        <a:defRPr sz="1425" kern="1200">
          <a:solidFill>
            <a:srgbClr val="17375E"/>
          </a:solidFill>
          <a:latin typeface="+mn-lt"/>
          <a:ea typeface="+mn-ea"/>
          <a:cs typeface="+mn-cs"/>
        </a:defRPr>
      </a:lvl4pPr>
      <a:lvl5pPr marL="2058035" indent="-228600" algn="l" defTabSz="914400" rtl="0" eaLnBrk="1" latinLnBrk="0" hangingPunct="1">
        <a:spcBef>
          <a:spcPct val="15000"/>
        </a:spcBef>
        <a:buFont typeface="Arial" panose="020B0604020202020204" pitchFamily="34" charset="0"/>
        <a:buChar char="»"/>
        <a:defRPr sz="1425" kern="1200">
          <a:solidFill>
            <a:srgbClr val="17375E"/>
          </a:solidFill>
          <a:latin typeface="+mn-lt"/>
          <a:ea typeface="+mn-ea"/>
          <a:cs typeface="+mn-cs"/>
        </a:defRPr>
      </a:lvl5pPr>
      <a:lvl6pPr marL="2515235" indent="-228600" algn="l" defTabSz="914400"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6pPr>
      <a:lvl7pPr marL="2972435" indent="-228600" algn="l" defTabSz="914400"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7pPr>
      <a:lvl8pPr marL="3429635" indent="-228600" algn="l" defTabSz="914400"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8pPr>
      <a:lvl9pPr marL="3886835" indent="-228600" algn="l" defTabSz="914400"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7.xml"/><Relationship Id="rId6" Type="http://schemas.openxmlformats.org/officeDocument/2006/relationships/image" Target="../media/image27.jpeg"/><Relationship Id="rId5" Type="http://schemas.openxmlformats.org/officeDocument/2006/relationships/image" Target="../media/image21.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
          <p:cNvSpPr txBox="1"/>
          <p:nvPr/>
        </p:nvSpPr>
        <p:spPr>
          <a:xfrm>
            <a:off x="609600" y="0"/>
            <a:ext cx="7834630" cy="1938020"/>
          </a:xfrm>
          <a:prstGeom prst="rect">
            <a:avLst/>
          </a:prstGeom>
          <a:noFill/>
        </p:spPr>
        <p:txBody>
          <a:bodyPr wrap="none" rtlCol="0">
            <a:spAutoFit/>
            <a:scene3d>
              <a:camera prst="orthographicFront"/>
              <a:lightRig rig="threePt" dir="t"/>
            </a:scene3d>
          </a:bodyPr>
          <a:lstStyle/>
          <a:p>
            <a:r>
              <a:rPr lang="en-US" sz="3200" u="sng" dirty="0" err="1">
                <a:ln w="22225">
                  <a:solidFill>
                    <a:srgbClr val="FFC000"/>
                  </a:solidFill>
                  <a:prstDash val="solid"/>
                </a:ln>
                <a:solidFill>
                  <a:srgbClr val="FFC000"/>
                </a:solidFill>
                <a:effectLst/>
              </a:rPr>
              <a:t>Tiết</a:t>
            </a:r>
            <a:r>
              <a:rPr lang="en-US" sz="3200" u="sng" dirty="0">
                <a:ln w="22225">
                  <a:solidFill>
                    <a:srgbClr val="FFC000"/>
                  </a:solidFill>
                  <a:prstDash val="solid"/>
                </a:ln>
                <a:solidFill>
                  <a:srgbClr val="FFC000"/>
                </a:solidFill>
                <a:effectLst/>
              </a:rPr>
              <a:t> </a:t>
            </a:r>
            <a:r>
              <a:rPr lang="en-US" sz="3200" u="sng" dirty="0" smtClean="0">
                <a:ln w="22225">
                  <a:solidFill>
                    <a:srgbClr val="FFC000"/>
                  </a:solidFill>
                  <a:prstDash val="solid"/>
                </a:ln>
                <a:solidFill>
                  <a:srgbClr val="FFC000"/>
                </a:solidFill>
                <a:effectLst/>
              </a:rPr>
              <a:t>37,38:</a:t>
            </a:r>
            <a:endParaRPr lang="en-US" sz="3200" u="sng" dirty="0">
              <a:ln w="22225">
                <a:solidFill>
                  <a:srgbClr val="FFC000"/>
                </a:solidFill>
                <a:prstDash val="solid"/>
              </a:ln>
              <a:solidFill>
                <a:srgbClr val="FFC000"/>
              </a:solidFill>
              <a:effectLst/>
            </a:endParaRPr>
          </a:p>
          <a:p>
            <a:r>
              <a:rPr lang="en-US" sz="3200" dirty="0" err="1">
                <a:ln w="22225">
                  <a:solidFill>
                    <a:srgbClr val="FFC000"/>
                  </a:solidFill>
                  <a:prstDash val="solid"/>
                </a:ln>
                <a:solidFill>
                  <a:srgbClr val="FFC000"/>
                </a:solidFill>
                <a:effectLst/>
              </a:rPr>
              <a:t>CẢM</a:t>
            </a:r>
            <a:r>
              <a:rPr lang="en-US" sz="3200" dirty="0">
                <a:ln w="22225">
                  <a:solidFill>
                    <a:srgbClr val="FFC000"/>
                  </a:solidFill>
                  <a:prstDash val="solid"/>
                </a:ln>
                <a:solidFill>
                  <a:srgbClr val="FFC000"/>
                </a:solidFill>
                <a:effectLst/>
              </a:rPr>
              <a:t> </a:t>
            </a:r>
            <a:r>
              <a:rPr lang="en-US" sz="3200" dirty="0" err="1">
                <a:ln w="22225">
                  <a:solidFill>
                    <a:srgbClr val="FFC000"/>
                  </a:solidFill>
                  <a:prstDash val="solid"/>
                </a:ln>
                <a:solidFill>
                  <a:srgbClr val="FFC000"/>
                </a:solidFill>
                <a:effectLst/>
              </a:rPr>
              <a:t>NGHĨ</a:t>
            </a:r>
            <a:r>
              <a:rPr lang="en-US" sz="3200" dirty="0">
                <a:ln w="22225">
                  <a:solidFill>
                    <a:srgbClr val="FFC000"/>
                  </a:solidFill>
                  <a:prstDash val="solid"/>
                </a:ln>
                <a:solidFill>
                  <a:srgbClr val="FFC000"/>
                </a:solidFill>
                <a:effectLst/>
              </a:rPr>
              <a:t> </a:t>
            </a:r>
            <a:r>
              <a:rPr lang="en-US" sz="3200" dirty="0" err="1">
                <a:ln w="22225">
                  <a:solidFill>
                    <a:srgbClr val="FFC000"/>
                  </a:solidFill>
                  <a:prstDash val="solid"/>
                </a:ln>
                <a:solidFill>
                  <a:srgbClr val="FFC000"/>
                </a:solidFill>
                <a:effectLst/>
              </a:rPr>
              <a:t>TRONG</a:t>
            </a:r>
            <a:r>
              <a:rPr lang="en-US" sz="3200" dirty="0">
                <a:ln w="22225">
                  <a:solidFill>
                    <a:srgbClr val="FFC000"/>
                  </a:solidFill>
                  <a:prstDash val="solid"/>
                </a:ln>
                <a:solidFill>
                  <a:srgbClr val="FFC000"/>
                </a:solidFill>
                <a:effectLst/>
              </a:rPr>
              <a:t> </a:t>
            </a:r>
            <a:r>
              <a:rPr lang="en-US" sz="3200" dirty="0" err="1">
                <a:ln w="22225">
                  <a:solidFill>
                    <a:srgbClr val="FFC000"/>
                  </a:solidFill>
                  <a:prstDash val="solid"/>
                </a:ln>
                <a:solidFill>
                  <a:srgbClr val="FFC000"/>
                </a:solidFill>
                <a:effectLst/>
              </a:rPr>
              <a:t>ĐÊM</a:t>
            </a:r>
            <a:r>
              <a:rPr lang="en-US" sz="3200" dirty="0">
                <a:ln w="22225">
                  <a:solidFill>
                    <a:srgbClr val="FFC000"/>
                  </a:solidFill>
                  <a:prstDash val="solid"/>
                </a:ln>
                <a:solidFill>
                  <a:srgbClr val="FFC000"/>
                </a:solidFill>
                <a:effectLst/>
              </a:rPr>
              <a:t> </a:t>
            </a:r>
            <a:r>
              <a:rPr lang="en-US" sz="3200" dirty="0" err="1">
                <a:ln w="22225">
                  <a:solidFill>
                    <a:srgbClr val="FFC000"/>
                  </a:solidFill>
                  <a:prstDash val="solid"/>
                </a:ln>
                <a:solidFill>
                  <a:srgbClr val="FFC000"/>
                </a:solidFill>
                <a:effectLst/>
              </a:rPr>
              <a:t>THANH</a:t>
            </a:r>
            <a:r>
              <a:rPr lang="en-US" sz="3200" dirty="0">
                <a:ln w="22225">
                  <a:solidFill>
                    <a:srgbClr val="FFC000"/>
                  </a:solidFill>
                  <a:prstDash val="solid"/>
                </a:ln>
                <a:solidFill>
                  <a:srgbClr val="FFC000"/>
                </a:solidFill>
                <a:effectLst/>
              </a:rPr>
              <a:t> </a:t>
            </a:r>
            <a:r>
              <a:rPr lang="en-US" sz="3200" dirty="0" err="1">
                <a:ln w="22225">
                  <a:solidFill>
                    <a:srgbClr val="FFC000"/>
                  </a:solidFill>
                  <a:prstDash val="solid"/>
                </a:ln>
                <a:solidFill>
                  <a:srgbClr val="FFC000"/>
                </a:solidFill>
                <a:effectLst/>
              </a:rPr>
              <a:t>TĨNH</a:t>
            </a:r>
            <a:endParaRPr lang="en-US" sz="3200" dirty="0">
              <a:ln w="22225">
                <a:solidFill>
                  <a:srgbClr val="FFC000"/>
                </a:solidFill>
                <a:prstDash val="solid"/>
              </a:ln>
              <a:solidFill>
                <a:srgbClr val="FFC000"/>
              </a:solidFill>
              <a:effectLst/>
            </a:endParaRPr>
          </a:p>
          <a:p>
            <a:pPr algn="ctr"/>
            <a:r>
              <a:rPr lang="en-US" sz="2800" dirty="0">
                <a:ln w="22225">
                  <a:solidFill>
                    <a:srgbClr val="FFC000"/>
                  </a:solidFill>
                  <a:prstDash val="solid"/>
                </a:ln>
                <a:solidFill>
                  <a:srgbClr val="FFC000"/>
                </a:solidFill>
                <a:effectLst/>
              </a:rPr>
              <a:t>(</a:t>
            </a:r>
            <a:r>
              <a:rPr lang="en-US" sz="2800" dirty="0" err="1">
                <a:ln w="22225">
                  <a:solidFill>
                    <a:srgbClr val="FFC000"/>
                  </a:solidFill>
                  <a:prstDash val="solid"/>
                </a:ln>
                <a:solidFill>
                  <a:srgbClr val="FFC000"/>
                </a:solidFill>
                <a:effectLst/>
                <a:latin typeface="Times New Roman" panose="02020603050405020304" pitchFamily="18" charset="0"/>
                <a:cs typeface="Times New Roman" panose="02020603050405020304" pitchFamily="18" charset="0"/>
              </a:rPr>
              <a:t>Tĩnh</a:t>
            </a:r>
            <a:r>
              <a:rPr lang="en-US" sz="2800" dirty="0">
                <a:ln w="22225">
                  <a:solidFill>
                    <a:srgbClr val="FFC000"/>
                  </a:solidFill>
                  <a:prstDash val="solid"/>
                </a:ln>
                <a:solidFill>
                  <a:srgbClr val="FFC000"/>
                </a:solidFill>
                <a:effectLst/>
                <a:latin typeface="Times New Roman" panose="02020603050405020304" pitchFamily="18" charset="0"/>
                <a:cs typeface="Times New Roman" panose="02020603050405020304" pitchFamily="18" charset="0"/>
              </a:rPr>
              <a:t> </a:t>
            </a:r>
            <a:r>
              <a:rPr lang="en-US" sz="2800" dirty="0" err="1">
                <a:ln w="22225">
                  <a:solidFill>
                    <a:srgbClr val="FFC000"/>
                  </a:solidFill>
                  <a:prstDash val="solid"/>
                </a:ln>
                <a:solidFill>
                  <a:srgbClr val="FFC000"/>
                </a:solidFill>
                <a:effectLst/>
                <a:latin typeface="Times New Roman" panose="02020603050405020304" pitchFamily="18" charset="0"/>
                <a:cs typeface="Times New Roman" panose="02020603050405020304" pitchFamily="18" charset="0"/>
              </a:rPr>
              <a:t>dạ</a:t>
            </a:r>
            <a:r>
              <a:rPr lang="en-US" sz="2800" dirty="0">
                <a:ln w="22225">
                  <a:solidFill>
                    <a:srgbClr val="FFC000"/>
                  </a:solidFill>
                  <a:prstDash val="solid"/>
                </a:ln>
                <a:solidFill>
                  <a:srgbClr val="FFC000"/>
                </a:solidFill>
                <a:effectLst/>
                <a:latin typeface="Times New Roman" panose="02020603050405020304" pitchFamily="18" charset="0"/>
                <a:cs typeface="Times New Roman" panose="02020603050405020304" pitchFamily="18" charset="0"/>
              </a:rPr>
              <a:t> </a:t>
            </a:r>
            <a:r>
              <a:rPr lang="en-US" sz="2800" dirty="0" err="1">
                <a:ln w="22225">
                  <a:solidFill>
                    <a:srgbClr val="FFC000"/>
                  </a:solidFill>
                  <a:prstDash val="solid"/>
                </a:ln>
                <a:solidFill>
                  <a:srgbClr val="FFC000"/>
                </a:solidFill>
                <a:effectLst/>
                <a:latin typeface="Times New Roman" panose="02020603050405020304" pitchFamily="18" charset="0"/>
                <a:cs typeface="Times New Roman" panose="02020603050405020304" pitchFamily="18" charset="0"/>
              </a:rPr>
              <a:t>tứ</a:t>
            </a:r>
            <a:r>
              <a:rPr lang="en-US" sz="2800" dirty="0">
                <a:ln w="22225">
                  <a:solidFill>
                    <a:srgbClr val="FFC000"/>
                  </a:solidFill>
                  <a:prstDash val="solid"/>
                </a:ln>
                <a:solidFill>
                  <a:srgbClr val="FFC000"/>
                </a:solidFill>
                <a:effectLst/>
              </a:rPr>
              <a:t>)</a:t>
            </a:r>
          </a:p>
          <a:p>
            <a:pPr algn="ctr"/>
            <a:r>
              <a:rPr lang="en-US" sz="2800" dirty="0">
                <a:ln w="22225">
                  <a:solidFill>
                    <a:srgbClr val="FFC000"/>
                  </a:solidFill>
                  <a:prstDash val="solid"/>
                </a:ln>
                <a:solidFill>
                  <a:srgbClr val="FFC000"/>
                </a:solidFill>
                <a:effectLst/>
              </a:rPr>
              <a:t>                                                         - </a:t>
            </a:r>
            <a:r>
              <a:rPr lang="en-US" sz="2800" dirty="0" err="1">
                <a:ln w="22225">
                  <a:solidFill>
                    <a:srgbClr val="FFC000"/>
                  </a:solidFill>
                  <a:prstDash val="solid"/>
                </a:ln>
                <a:solidFill>
                  <a:srgbClr val="FFC000"/>
                </a:solidFill>
                <a:effectLst/>
                <a:latin typeface="Times New Roman" panose="02020603050405020304" pitchFamily="18" charset="0"/>
                <a:cs typeface="Times New Roman" panose="02020603050405020304" pitchFamily="18" charset="0"/>
              </a:rPr>
              <a:t>Lí</a:t>
            </a:r>
            <a:r>
              <a:rPr lang="en-US" sz="2800" dirty="0">
                <a:ln w="22225">
                  <a:solidFill>
                    <a:srgbClr val="FFC000"/>
                  </a:solidFill>
                  <a:prstDash val="solid"/>
                </a:ln>
                <a:solidFill>
                  <a:srgbClr val="FFC000"/>
                </a:solidFill>
                <a:effectLst/>
                <a:latin typeface="Times New Roman" panose="02020603050405020304" pitchFamily="18" charset="0"/>
                <a:cs typeface="Times New Roman" panose="02020603050405020304" pitchFamily="18" charset="0"/>
              </a:rPr>
              <a:t> </a:t>
            </a:r>
            <a:r>
              <a:rPr lang="en-US" sz="2800" dirty="0" err="1">
                <a:ln w="22225">
                  <a:solidFill>
                    <a:srgbClr val="FFC000"/>
                  </a:solidFill>
                  <a:prstDash val="solid"/>
                </a:ln>
                <a:solidFill>
                  <a:srgbClr val="FFC000"/>
                </a:solidFill>
                <a:effectLst/>
                <a:latin typeface="Times New Roman" panose="02020603050405020304" pitchFamily="18" charset="0"/>
                <a:cs typeface="Times New Roman" panose="02020603050405020304" pitchFamily="18" charset="0"/>
              </a:rPr>
              <a:t>Bạch</a:t>
            </a:r>
            <a:r>
              <a:rPr lang="en-US" sz="2800" dirty="0">
                <a:ln w="22225">
                  <a:solidFill>
                    <a:srgbClr val="FFC000"/>
                  </a:solidFill>
                  <a:prstDash val="solid"/>
                </a:ln>
                <a:solidFill>
                  <a:srgbClr val="FFC000"/>
                </a:solidFill>
                <a:effectLst/>
              </a:rPr>
              <a:t> -</a:t>
            </a:r>
          </a:p>
        </p:txBody>
      </p:sp>
      <p:pic>
        <p:nvPicPr>
          <p:cNvPr id="3" name="Picture 2" descr="YCGomoO4NmtHElRcGJ_qsA.1441999097"/>
          <p:cNvPicPr>
            <a:picLocks noChangeAspect="1"/>
          </p:cNvPicPr>
          <p:nvPr/>
        </p:nvPicPr>
        <p:blipFill>
          <a:blip r:embed="rId2"/>
          <a:stretch>
            <a:fillRect/>
          </a:stretch>
        </p:blipFill>
        <p:spPr>
          <a:xfrm>
            <a:off x="0" y="1971675"/>
            <a:ext cx="9144000" cy="48710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pic>
        <p:nvPicPr>
          <p:cNvPr id="15363" name="Picture 3" descr="tinhdatu"/>
          <p:cNvPicPr>
            <a:picLocks noGrp="1" noChangeAspect="1"/>
          </p:cNvPicPr>
          <p:nvPr>
            <p:ph idx="1"/>
          </p:nvPr>
        </p:nvPicPr>
        <p:blipFill>
          <a:blip r:embed="rId2">
            <a:lum bright="-6000"/>
          </a:blip>
          <a:srcRect/>
          <a:stretch>
            <a:fillRect/>
          </a:stretch>
        </p:blipFill>
        <p:spPr>
          <a:xfrm>
            <a:off x="381000" y="304800"/>
            <a:ext cx="8305800" cy="5791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p:nvPr/>
        </p:nvSpPr>
        <p:spPr>
          <a:xfrm>
            <a:off x="152400" y="1295400"/>
            <a:ext cx="8839200" cy="914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endParaRPr lang="en-US" altLang="en-US" sz="1800" dirty="0">
              <a:solidFill>
                <a:srgbClr val="FF3300"/>
              </a:solidFill>
              <a:latin typeface=".VnHelvetIns" pitchFamily="34" charset="0"/>
            </a:endParaRPr>
          </a:p>
        </p:txBody>
      </p:sp>
      <p:sp>
        <p:nvSpPr>
          <p:cNvPr id="132104" name="Text Box 8"/>
          <p:cNvSpPr txBox="1"/>
          <p:nvPr/>
        </p:nvSpPr>
        <p:spPr>
          <a:xfrm>
            <a:off x="4800600" y="152400"/>
            <a:ext cx="4343400" cy="1600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80000"/>
              </a:lnSpc>
              <a:buNone/>
            </a:pPr>
            <a:r>
              <a:rPr lang="en-US" altLang="en-US" sz="2800" b="1" dirty="0">
                <a:solidFill>
                  <a:srgbClr val="990033"/>
                </a:solidFill>
                <a:latin typeface="Times New Roman" panose="02020603050405020304" pitchFamily="18" charset="0"/>
              </a:rPr>
              <a:t>Dịch thơ:</a:t>
            </a:r>
          </a:p>
          <a:p>
            <a:pPr marL="342900" lvl="0" indent="-342900" eaLnBrk="1" hangingPunct="1">
              <a:lnSpc>
                <a:spcPct val="80000"/>
              </a:lnSpc>
              <a:buNone/>
            </a:pPr>
            <a:r>
              <a:rPr lang="en-US" altLang="en-US" sz="2800" b="1" dirty="0">
                <a:solidFill>
                  <a:srgbClr val="006600"/>
                </a:solidFill>
                <a:latin typeface="Times New Roman" panose="02020603050405020304" pitchFamily="18" charset="0"/>
              </a:rPr>
              <a:t>Đầu giường ánh trăng rọi,</a:t>
            </a:r>
          </a:p>
          <a:p>
            <a:pPr marL="342900" lvl="0" indent="-342900" eaLnBrk="1" hangingPunct="1">
              <a:lnSpc>
                <a:spcPct val="80000"/>
              </a:lnSpc>
              <a:buNone/>
            </a:pPr>
            <a:r>
              <a:rPr lang="en-US" altLang="en-US" sz="2800" b="1" dirty="0">
                <a:solidFill>
                  <a:srgbClr val="006600"/>
                </a:solidFill>
                <a:latin typeface="Times New Roman" panose="02020603050405020304" pitchFamily="18" charset="0"/>
              </a:rPr>
              <a:t>Ngỡ mặt đất phủ sương.</a:t>
            </a:r>
          </a:p>
        </p:txBody>
      </p:sp>
      <p:sp>
        <p:nvSpPr>
          <p:cNvPr id="16393" name="Text Box 9"/>
          <p:cNvSpPr txBox="1"/>
          <p:nvPr/>
        </p:nvSpPr>
        <p:spPr>
          <a:xfrm>
            <a:off x="5181600" y="4648200"/>
            <a:ext cx="1676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800" dirty="0">
              <a:latin typeface="Book Antiqua" panose="02040602050305030304" pitchFamily="18" charset="0"/>
            </a:endParaRPr>
          </a:p>
        </p:txBody>
      </p:sp>
      <p:sp>
        <p:nvSpPr>
          <p:cNvPr id="132107" name="Text Box 11"/>
          <p:cNvSpPr txBox="1"/>
          <p:nvPr/>
        </p:nvSpPr>
        <p:spPr>
          <a:xfrm>
            <a:off x="93345" y="2057400"/>
            <a:ext cx="9050655" cy="11988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har char="-"/>
            </a:pPr>
            <a:r>
              <a:rPr lang="en-US" altLang="en-US" sz="3600" b="1" dirty="0">
                <a:solidFill>
                  <a:srgbClr val="990033"/>
                </a:solidFill>
                <a:latin typeface="Times New Roman" panose="02020603050405020304" pitchFamily="18" charset="0"/>
              </a:rPr>
              <a:t> Chủ thể trữ t</a:t>
            </a:r>
            <a:r>
              <a:rPr lang="en-US" altLang="en-US" sz="3600" b="1" dirty="0">
                <a:solidFill>
                  <a:srgbClr val="990033"/>
                </a:solidFill>
                <a:latin typeface="Book Antiqua" panose="02040602050305030304" pitchFamily="18" charset="0"/>
              </a:rPr>
              <a:t>ì</a:t>
            </a:r>
            <a:r>
              <a:rPr lang="en-US" altLang="en-US" sz="3600" b="1" dirty="0">
                <a:solidFill>
                  <a:srgbClr val="990033"/>
                </a:solidFill>
                <a:latin typeface="Times New Roman" panose="02020603050405020304" pitchFamily="18" charset="0"/>
              </a:rPr>
              <a:t>nh l</a:t>
            </a:r>
            <a:r>
              <a:rPr lang="en-US" altLang="en-US" sz="3600" b="1" dirty="0">
                <a:solidFill>
                  <a:srgbClr val="990033"/>
                </a:solidFill>
                <a:latin typeface="Book Antiqua" panose="02040602050305030304" pitchFamily="18" charset="0"/>
              </a:rPr>
              <a:t>à</a:t>
            </a:r>
            <a:r>
              <a:rPr lang="en-US" altLang="en-US" sz="3600" b="1" dirty="0">
                <a:solidFill>
                  <a:srgbClr val="990033"/>
                </a:solidFill>
                <a:latin typeface="Times New Roman" panose="02020603050405020304" pitchFamily="18" charset="0"/>
              </a:rPr>
              <a:t> t</a:t>
            </a:r>
            <a:r>
              <a:rPr lang="en-US" altLang="en-US" sz="3600" b="1" dirty="0">
                <a:solidFill>
                  <a:srgbClr val="990033"/>
                </a:solidFill>
                <a:latin typeface="Book Antiqua" panose="02040602050305030304" pitchFamily="18" charset="0"/>
              </a:rPr>
              <a:t>á</a:t>
            </a:r>
            <a:r>
              <a:rPr lang="en-US" altLang="en-US" sz="3600" b="1" dirty="0">
                <a:solidFill>
                  <a:srgbClr val="990033"/>
                </a:solidFill>
                <a:latin typeface="Times New Roman" panose="02020603050405020304" pitchFamily="18" charset="0"/>
              </a:rPr>
              <a:t>c giả, đang ngắm trăng. </a:t>
            </a:r>
          </a:p>
        </p:txBody>
      </p:sp>
      <p:sp>
        <p:nvSpPr>
          <p:cNvPr id="132108" name="Text Box 12"/>
          <p:cNvSpPr txBox="1"/>
          <p:nvPr/>
        </p:nvSpPr>
        <p:spPr>
          <a:xfrm>
            <a:off x="152400" y="3352800"/>
            <a:ext cx="6852285" cy="1476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3600" b="1" dirty="0">
                <a:solidFill>
                  <a:srgbClr val="990033"/>
                </a:solidFill>
                <a:latin typeface="Times New Roman" panose="02020603050405020304" pitchFamily="18" charset="0"/>
              </a:rPr>
              <a:t>- Tư thế: nằm trên giường.</a:t>
            </a:r>
          </a:p>
          <a:p>
            <a:pPr marL="0" lvl="0" indent="0" eaLnBrk="1" hangingPunct="1">
              <a:spcBef>
                <a:spcPct val="50000"/>
              </a:spcBef>
              <a:buNone/>
            </a:pPr>
            <a:r>
              <a:rPr lang="en-US" altLang="en-US" sz="3600" b="1" dirty="0">
                <a:solidFill>
                  <a:srgbClr val="990033"/>
                </a:solidFill>
                <a:latin typeface="Times New Roman" panose="02020603050405020304" pitchFamily="18" charset="0"/>
              </a:rPr>
              <a:t>- Trạng thái: không ngủ được.</a:t>
            </a:r>
          </a:p>
        </p:txBody>
      </p:sp>
      <p:sp>
        <p:nvSpPr>
          <p:cNvPr id="132110" name="Rectangle 14"/>
          <p:cNvSpPr/>
          <p:nvPr/>
        </p:nvSpPr>
        <p:spPr>
          <a:xfrm>
            <a:off x="76200" y="228600"/>
            <a:ext cx="4800600" cy="1133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400"/>
              </a:lnSpc>
              <a:spcBef>
                <a:spcPct val="15000"/>
              </a:spcBef>
              <a:buNone/>
            </a:pPr>
            <a:r>
              <a:rPr lang="en-US" altLang="en-US" sz="2800" b="1" dirty="0">
                <a:solidFill>
                  <a:srgbClr val="990033"/>
                </a:solidFill>
                <a:latin typeface="Times New Roman" panose="02020603050405020304" pitchFamily="18" charset="0"/>
              </a:rPr>
              <a:t>Phiên âm:</a:t>
            </a:r>
          </a:p>
          <a:p>
            <a:pPr marL="0" lvl="0" indent="0">
              <a:lnSpc>
                <a:spcPts val="2400"/>
              </a:lnSpc>
              <a:spcBef>
                <a:spcPct val="15000"/>
              </a:spcBef>
              <a:buNone/>
            </a:pPr>
            <a:r>
              <a:rPr lang="en-US" altLang="en-US" sz="2800" b="1" dirty="0">
                <a:solidFill>
                  <a:srgbClr val="00B050"/>
                </a:solidFill>
                <a:latin typeface="Times New Roman" panose="02020603050405020304" pitchFamily="18" charset="0"/>
              </a:rPr>
              <a:t>Sàng tiền minh nguyệt quang,</a:t>
            </a:r>
          </a:p>
          <a:p>
            <a:pPr marL="0" lvl="0" indent="0">
              <a:lnSpc>
                <a:spcPts val="2400"/>
              </a:lnSpc>
              <a:spcBef>
                <a:spcPct val="15000"/>
              </a:spcBef>
              <a:buNone/>
            </a:pPr>
            <a:r>
              <a:rPr lang="en-US" altLang="en-US" sz="2800" b="1" dirty="0">
                <a:solidFill>
                  <a:srgbClr val="00B050"/>
                </a:solidFill>
                <a:latin typeface="Times New Roman" panose="02020603050405020304" pitchFamily="18" charset="0"/>
              </a:rPr>
              <a:t>Nghi thị địa thượng sương.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32104"/>
                                        </p:tgtEl>
                                        <p:attrNameLst>
                                          <p:attrName>style.visibility</p:attrName>
                                        </p:attrNameLst>
                                      </p:cBhvr>
                                      <p:to>
                                        <p:strVal val="visible"/>
                                      </p:to>
                                    </p:set>
                                    <p:anim calcmode="lin" valueType="num">
                                      <p:cBhvr>
                                        <p:cTn id="7" dur="500" fill="hold"/>
                                        <p:tgtEl>
                                          <p:spTgt spid="13210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210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210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210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32107">
                                            <p:txEl>
                                              <p:charRg st="0" end="46"/>
                                            </p:txEl>
                                          </p:spTgt>
                                        </p:tgtEl>
                                        <p:attrNameLst>
                                          <p:attrName>style.visibility</p:attrName>
                                        </p:attrNameLst>
                                      </p:cBhvr>
                                      <p:to>
                                        <p:strVal val="visible"/>
                                      </p:to>
                                    </p:set>
                                    <p:animEffect transition="in" filter="strips(downLeft)">
                                      <p:cBhvr>
                                        <p:cTn id="15" dur="500"/>
                                        <p:tgtEl>
                                          <p:spTgt spid="132107">
                                            <p:txEl>
                                              <p:charRg st="0" end="4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2108">
                                            <p:txEl>
                                              <p:charRg st="0" end="17"/>
                                            </p:txEl>
                                          </p:spTgt>
                                        </p:tgtEl>
                                        <p:attrNameLst>
                                          <p:attrName>style.visibility</p:attrName>
                                        </p:attrNameLst>
                                      </p:cBhvr>
                                      <p:to>
                                        <p:strVal val="visible"/>
                                      </p:to>
                                    </p:set>
                                    <p:anim calcmode="lin" valueType="num">
                                      <p:cBhvr additive="base">
                                        <p:cTn id="20" dur="500" fill="hold"/>
                                        <p:tgtEl>
                                          <p:spTgt spid="132108">
                                            <p:txEl>
                                              <p:charRg st="0" end="1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2108">
                                            <p:txEl>
                                              <p:charRg st="0" end="17"/>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2108">
                                            <p:txEl>
                                              <p:charRg st="1" end="1"/>
                                            </p:txEl>
                                          </p:spTgt>
                                        </p:tgtEl>
                                        <p:attrNameLst>
                                          <p:attrName>style.visibility</p:attrName>
                                        </p:attrNameLst>
                                      </p:cBhvr>
                                      <p:to>
                                        <p:strVal val="visible"/>
                                      </p:to>
                                    </p:set>
                                    <p:anim calcmode="lin" valueType="num">
                                      <p:cBhvr additive="base">
                                        <p:cTn id="26" dur="500" fill="hold"/>
                                        <p:tgtEl>
                                          <p:spTgt spid="132108">
                                            <p:txEl>
                                              <p:char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2108">
                                            <p:txEl>
                                              <p:char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p:nvPr/>
        </p:nvSpPr>
        <p:spPr>
          <a:xfrm>
            <a:off x="152400" y="1295400"/>
            <a:ext cx="8839200" cy="914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endParaRPr lang="en-US" altLang="en-US" sz="1800" dirty="0">
              <a:solidFill>
                <a:srgbClr val="FF3300"/>
              </a:solidFill>
              <a:latin typeface=".VnHelvetIns" pitchFamily="34" charset="0"/>
            </a:endParaRPr>
          </a:p>
        </p:txBody>
      </p:sp>
      <p:sp>
        <p:nvSpPr>
          <p:cNvPr id="133128" name="Text Box 8"/>
          <p:cNvSpPr txBox="1"/>
          <p:nvPr/>
        </p:nvSpPr>
        <p:spPr>
          <a:xfrm>
            <a:off x="4876800" y="228600"/>
            <a:ext cx="4343400" cy="1600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80000"/>
              </a:lnSpc>
              <a:buNone/>
            </a:pPr>
            <a:r>
              <a:rPr lang="en-US" altLang="en-US" sz="2800" b="1" dirty="0">
                <a:solidFill>
                  <a:srgbClr val="990033"/>
                </a:solidFill>
                <a:latin typeface="Times New Roman" panose="02020603050405020304" pitchFamily="18" charset="0"/>
              </a:rPr>
              <a:t>Dịch thơ:</a:t>
            </a:r>
          </a:p>
          <a:p>
            <a:pPr marL="342900" lvl="0" indent="-342900" eaLnBrk="1" hangingPunct="1">
              <a:lnSpc>
                <a:spcPct val="80000"/>
              </a:lnSpc>
              <a:buNone/>
            </a:pPr>
            <a:r>
              <a:rPr lang="en-US" altLang="en-US" sz="2800" b="1" dirty="0">
                <a:solidFill>
                  <a:srgbClr val="006600"/>
                </a:solidFill>
                <a:latin typeface="Times New Roman" panose="02020603050405020304" pitchFamily="18" charset="0"/>
              </a:rPr>
              <a:t>Đầu giường ánh trăng rọi,</a:t>
            </a:r>
          </a:p>
          <a:p>
            <a:pPr marL="342900" lvl="0" indent="-342900" eaLnBrk="1" hangingPunct="1">
              <a:lnSpc>
                <a:spcPct val="80000"/>
              </a:lnSpc>
              <a:buNone/>
            </a:pPr>
            <a:r>
              <a:rPr lang="en-US" altLang="en-US" sz="2800" b="1" dirty="0">
                <a:solidFill>
                  <a:srgbClr val="006600"/>
                </a:solidFill>
                <a:latin typeface="Times New Roman" panose="02020603050405020304" pitchFamily="18" charset="0"/>
              </a:rPr>
              <a:t>Ngỡ mặt đất phủ sương.</a:t>
            </a:r>
          </a:p>
        </p:txBody>
      </p:sp>
      <p:sp>
        <p:nvSpPr>
          <p:cNvPr id="18441" name="Text Box 9"/>
          <p:cNvSpPr txBox="1"/>
          <p:nvPr/>
        </p:nvSpPr>
        <p:spPr>
          <a:xfrm>
            <a:off x="5181600" y="4648200"/>
            <a:ext cx="1676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800" dirty="0">
              <a:latin typeface="Book Antiqua" panose="02040602050305030304" pitchFamily="18" charset="0"/>
            </a:endParaRPr>
          </a:p>
        </p:txBody>
      </p:sp>
      <p:sp>
        <p:nvSpPr>
          <p:cNvPr id="133130" name="Text Box 10"/>
          <p:cNvSpPr txBox="1"/>
          <p:nvPr/>
        </p:nvSpPr>
        <p:spPr>
          <a:xfrm>
            <a:off x="304800" y="1752600"/>
            <a:ext cx="85344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990033"/>
                </a:solidFill>
                <a:latin typeface="Times New Roman" panose="02020603050405020304" pitchFamily="18" charset="0"/>
              </a:rPr>
              <a:t>? Nếu thay từ </a:t>
            </a:r>
            <a:r>
              <a:rPr lang="en-US" altLang="en-US" b="1" dirty="0">
                <a:solidFill>
                  <a:srgbClr val="990033"/>
                </a:solidFill>
                <a:latin typeface="Book Antiqua" panose="02040602050305030304" pitchFamily="18" charset="0"/>
              </a:rPr>
              <a:t>“</a:t>
            </a:r>
            <a:r>
              <a:rPr lang="en-US" altLang="en-US" b="1" dirty="0">
                <a:solidFill>
                  <a:srgbClr val="990033"/>
                </a:solidFill>
                <a:latin typeface="Times New Roman" panose="02020603050405020304" pitchFamily="18" charset="0"/>
              </a:rPr>
              <a:t>giường</a:t>
            </a:r>
            <a:r>
              <a:rPr lang="en-US" altLang="en-US" b="1" dirty="0">
                <a:solidFill>
                  <a:srgbClr val="990033"/>
                </a:solidFill>
                <a:latin typeface="Book Antiqua" panose="02040602050305030304" pitchFamily="18" charset="0"/>
              </a:rPr>
              <a:t>”</a:t>
            </a:r>
            <a:r>
              <a:rPr lang="en-US" altLang="en-US" b="1" dirty="0">
                <a:solidFill>
                  <a:srgbClr val="990033"/>
                </a:solidFill>
                <a:latin typeface="Times New Roman" panose="02020603050405020304" pitchFamily="18" charset="0"/>
              </a:rPr>
              <a:t> bằng </a:t>
            </a:r>
            <a:r>
              <a:rPr lang="en-US" altLang="en-US" b="1" dirty="0">
                <a:solidFill>
                  <a:srgbClr val="990033"/>
                </a:solidFill>
                <a:latin typeface="Book Antiqua" panose="02040602050305030304" pitchFamily="18" charset="0"/>
              </a:rPr>
              <a:t>“</a:t>
            </a:r>
            <a:r>
              <a:rPr lang="en-US" altLang="en-US" b="1" dirty="0">
                <a:solidFill>
                  <a:srgbClr val="990033"/>
                </a:solidFill>
                <a:latin typeface="Times New Roman" panose="02020603050405020304" pitchFamily="18" charset="0"/>
              </a:rPr>
              <a:t>b</a:t>
            </a:r>
            <a:r>
              <a:rPr lang="en-US" altLang="en-US" b="1" dirty="0">
                <a:solidFill>
                  <a:srgbClr val="990033"/>
                </a:solidFill>
                <a:latin typeface="Book Antiqua" panose="02040602050305030304" pitchFamily="18" charset="0"/>
              </a:rPr>
              <a:t>à</a:t>
            </a:r>
            <a:r>
              <a:rPr lang="en-US" altLang="en-US" b="1" dirty="0">
                <a:solidFill>
                  <a:srgbClr val="990033"/>
                </a:solidFill>
                <a:latin typeface="Times New Roman" panose="02020603050405020304" pitchFamily="18" charset="0"/>
              </a:rPr>
              <a:t>n</a:t>
            </a:r>
            <a:r>
              <a:rPr lang="en-US" altLang="en-US" b="1" dirty="0">
                <a:solidFill>
                  <a:srgbClr val="990033"/>
                </a:solidFill>
                <a:latin typeface="Book Antiqua" panose="02040602050305030304" pitchFamily="18" charset="0"/>
              </a:rPr>
              <a:t>”</a:t>
            </a:r>
            <a:r>
              <a:rPr lang="en-US" altLang="en-US" b="1" dirty="0">
                <a:solidFill>
                  <a:srgbClr val="990033"/>
                </a:solidFill>
                <a:latin typeface="Times New Roman" panose="02020603050405020304" pitchFamily="18" charset="0"/>
              </a:rPr>
              <a:t> th</a:t>
            </a:r>
            <a:r>
              <a:rPr lang="en-US" altLang="en-US" b="1" dirty="0">
                <a:solidFill>
                  <a:srgbClr val="990033"/>
                </a:solidFill>
                <a:latin typeface="Book Antiqua" panose="02040602050305030304" pitchFamily="18" charset="0"/>
              </a:rPr>
              <a:t>ì</a:t>
            </a:r>
            <a:r>
              <a:rPr lang="en-US" altLang="en-US" b="1" dirty="0">
                <a:solidFill>
                  <a:srgbClr val="990033"/>
                </a:solidFill>
                <a:latin typeface="Times New Roman" panose="02020603050405020304" pitchFamily="18" charset="0"/>
              </a:rPr>
              <a:t> ý nghĩa câu thơ c</a:t>
            </a:r>
            <a:r>
              <a:rPr lang="en-US" altLang="en-US" b="1" dirty="0">
                <a:solidFill>
                  <a:srgbClr val="990033"/>
                </a:solidFill>
                <a:latin typeface="Book Antiqua" panose="02040602050305030304" pitchFamily="18" charset="0"/>
              </a:rPr>
              <a:t>ó</a:t>
            </a:r>
            <a:r>
              <a:rPr lang="en-US" altLang="en-US" b="1" dirty="0">
                <a:solidFill>
                  <a:srgbClr val="990033"/>
                </a:solidFill>
                <a:latin typeface="Times New Roman" panose="02020603050405020304" pitchFamily="18" charset="0"/>
              </a:rPr>
              <a:t> thay đổi không?</a:t>
            </a:r>
          </a:p>
        </p:txBody>
      </p:sp>
      <p:sp>
        <p:nvSpPr>
          <p:cNvPr id="133134" name="Rectangle 14"/>
          <p:cNvSpPr/>
          <p:nvPr/>
        </p:nvSpPr>
        <p:spPr>
          <a:xfrm>
            <a:off x="152400" y="228600"/>
            <a:ext cx="4800600" cy="1133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400"/>
              </a:lnSpc>
              <a:spcBef>
                <a:spcPct val="15000"/>
              </a:spcBef>
              <a:buNone/>
            </a:pPr>
            <a:r>
              <a:rPr lang="en-US" altLang="en-US" sz="2800" b="1" dirty="0">
                <a:solidFill>
                  <a:srgbClr val="990033"/>
                </a:solidFill>
                <a:latin typeface="Times New Roman" panose="02020603050405020304" pitchFamily="18" charset="0"/>
              </a:rPr>
              <a:t>Phiên âm:</a:t>
            </a:r>
          </a:p>
          <a:p>
            <a:pPr marL="0" lvl="0" indent="0">
              <a:lnSpc>
                <a:spcPts val="2400"/>
              </a:lnSpc>
              <a:spcBef>
                <a:spcPct val="15000"/>
              </a:spcBef>
              <a:buNone/>
            </a:pPr>
            <a:r>
              <a:rPr lang="en-US" altLang="en-US" sz="2800" b="1" dirty="0">
                <a:solidFill>
                  <a:srgbClr val="00FF00"/>
                </a:solidFill>
                <a:latin typeface="Times New Roman" panose="02020603050405020304" pitchFamily="18" charset="0"/>
              </a:rPr>
              <a:t>Sàng tiền </a:t>
            </a:r>
            <a:r>
              <a:rPr lang="en-US" altLang="en-US" sz="2800" b="1" dirty="0">
                <a:solidFill>
                  <a:srgbClr val="FF3300"/>
                </a:solidFill>
                <a:latin typeface="Times New Roman" panose="02020603050405020304" pitchFamily="18" charset="0"/>
              </a:rPr>
              <a:t>minh nguyệt quang</a:t>
            </a:r>
            <a:r>
              <a:rPr lang="en-US" altLang="en-US" sz="2800" b="1" dirty="0">
                <a:solidFill>
                  <a:srgbClr val="00FF00"/>
                </a:solidFill>
                <a:latin typeface="Times New Roman" panose="02020603050405020304" pitchFamily="18" charset="0"/>
              </a:rPr>
              <a:t>,</a:t>
            </a:r>
          </a:p>
          <a:p>
            <a:pPr marL="0" lvl="0" indent="0">
              <a:lnSpc>
                <a:spcPts val="2400"/>
              </a:lnSpc>
              <a:spcBef>
                <a:spcPct val="15000"/>
              </a:spcBef>
              <a:buNone/>
            </a:pPr>
            <a:r>
              <a:rPr lang="en-US" altLang="en-US" sz="2800" b="1" dirty="0">
                <a:solidFill>
                  <a:srgbClr val="00FF00"/>
                </a:solidFill>
                <a:latin typeface="Times New Roman" panose="02020603050405020304" pitchFamily="18" charset="0"/>
              </a:rPr>
              <a:t>Nghi thị địa thượng sương.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33128"/>
                                        </p:tgtEl>
                                        <p:attrNameLst>
                                          <p:attrName>style.visibility</p:attrName>
                                        </p:attrNameLst>
                                      </p:cBhvr>
                                      <p:to>
                                        <p:strVal val="visible"/>
                                      </p:to>
                                    </p:set>
                                    <p:anim calcmode="lin" valueType="num">
                                      <p:cBhvr>
                                        <p:cTn id="7" dur="500" fill="hold"/>
                                        <p:tgtEl>
                                          <p:spTgt spid="13312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312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312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312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33130">
                                            <p:txEl>
                                              <p:pRg st="0" end="0"/>
                                            </p:txEl>
                                          </p:spTgt>
                                        </p:tgtEl>
                                        <p:attrNameLst>
                                          <p:attrName>style.visibility</p:attrName>
                                        </p:attrNameLst>
                                      </p:cBhvr>
                                      <p:to>
                                        <p:strVal val="visible"/>
                                      </p:to>
                                    </p:set>
                                    <p:animEffect transition="in" filter="strips(downLeft)">
                                      <p:cBhvr>
                                        <p:cTn id="15" dur="500"/>
                                        <p:tgtEl>
                                          <p:spTgt spid="133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p:nvPr/>
        </p:nvSpPr>
        <p:spPr>
          <a:xfrm>
            <a:off x="152400" y="1295400"/>
            <a:ext cx="8839200" cy="914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endParaRPr lang="en-US" altLang="en-US" sz="1800" dirty="0">
              <a:solidFill>
                <a:srgbClr val="FF3300"/>
              </a:solidFill>
              <a:latin typeface=".VnHelvetIns" pitchFamily="34" charset="0"/>
            </a:endParaRPr>
          </a:p>
        </p:txBody>
      </p:sp>
      <p:sp>
        <p:nvSpPr>
          <p:cNvPr id="19464" name="Text Box 8"/>
          <p:cNvSpPr txBox="1"/>
          <p:nvPr/>
        </p:nvSpPr>
        <p:spPr>
          <a:xfrm>
            <a:off x="4724400" y="76200"/>
            <a:ext cx="4343400" cy="1600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800" b="1" dirty="0">
                <a:solidFill>
                  <a:srgbClr val="990033"/>
                </a:solidFill>
                <a:latin typeface="Times New Roman" panose="02020603050405020304" pitchFamily="18" charset="0"/>
              </a:rPr>
              <a:t>Dịch thơ:</a:t>
            </a:r>
          </a:p>
          <a:p>
            <a:pPr marL="342900" lvl="0" indent="-342900" eaLnBrk="1" hangingPunct="1">
              <a:buNone/>
            </a:pPr>
            <a:r>
              <a:rPr lang="en-US" altLang="en-US" sz="2800" b="1" dirty="0">
                <a:solidFill>
                  <a:srgbClr val="006600"/>
                </a:solidFill>
                <a:latin typeface="Times New Roman" panose="02020603050405020304" pitchFamily="18" charset="0"/>
              </a:rPr>
              <a:t>Đầu giường ánh trăng rọi,</a:t>
            </a:r>
          </a:p>
          <a:p>
            <a:pPr marL="342900" lvl="0" indent="-342900" eaLnBrk="1" hangingPunct="1">
              <a:buNone/>
            </a:pPr>
            <a:r>
              <a:rPr lang="en-US" altLang="en-US" sz="2800" b="1" dirty="0">
                <a:solidFill>
                  <a:srgbClr val="006600"/>
                </a:solidFill>
                <a:latin typeface="Times New Roman" panose="02020603050405020304" pitchFamily="18" charset="0"/>
              </a:rPr>
              <a:t>Ngỡ mặt đất phủ sương.</a:t>
            </a:r>
          </a:p>
        </p:txBody>
      </p:sp>
      <p:sp>
        <p:nvSpPr>
          <p:cNvPr id="99337" name="Rectangle 9"/>
          <p:cNvSpPr/>
          <p:nvPr/>
        </p:nvSpPr>
        <p:spPr>
          <a:xfrm>
            <a:off x="152400" y="76200"/>
            <a:ext cx="4876800" cy="1133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400"/>
              </a:lnSpc>
              <a:spcBef>
                <a:spcPct val="15000"/>
              </a:spcBef>
              <a:buNone/>
            </a:pPr>
            <a:r>
              <a:rPr lang="en-US" altLang="en-US" sz="2800" b="1" dirty="0">
                <a:solidFill>
                  <a:srgbClr val="990033"/>
                </a:solidFill>
                <a:latin typeface="Times New Roman" panose="02020603050405020304" pitchFamily="18" charset="0"/>
              </a:rPr>
              <a:t>Phiên âm:</a:t>
            </a:r>
          </a:p>
          <a:p>
            <a:pPr marL="0" lvl="0" indent="0">
              <a:lnSpc>
                <a:spcPts val="2400"/>
              </a:lnSpc>
              <a:spcBef>
                <a:spcPct val="15000"/>
              </a:spcBef>
              <a:buNone/>
            </a:pPr>
            <a:r>
              <a:rPr lang="en-US" altLang="en-US" sz="2800" b="1" dirty="0">
                <a:solidFill>
                  <a:srgbClr val="FF0000"/>
                </a:solidFill>
                <a:latin typeface="Times New Roman" panose="02020603050405020304" pitchFamily="18" charset="0"/>
              </a:rPr>
              <a:t>Sàng</a:t>
            </a:r>
            <a:r>
              <a:rPr lang="en-US" altLang="en-US" sz="2800" b="1" dirty="0">
                <a:solidFill>
                  <a:srgbClr val="00FF00"/>
                </a:solidFill>
                <a:latin typeface="Times New Roman" panose="02020603050405020304" pitchFamily="18" charset="0"/>
              </a:rPr>
              <a:t> tiền minh nguyệt quang,</a:t>
            </a:r>
          </a:p>
          <a:p>
            <a:pPr marL="0" lvl="0" indent="0">
              <a:lnSpc>
                <a:spcPts val="2400"/>
              </a:lnSpc>
              <a:spcBef>
                <a:spcPct val="15000"/>
              </a:spcBef>
              <a:buNone/>
            </a:pPr>
            <a:r>
              <a:rPr lang="en-US" altLang="en-US" sz="2800" b="1" dirty="0">
                <a:solidFill>
                  <a:srgbClr val="00FF00"/>
                </a:solidFill>
                <a:latin typeface="Times New Roman" panose="02020603050405020304" pitchFamily="18" charset="0"/>
              </a:rPr>
              <a:t>Nghi thị địa thượng sương.</a:t>
            </a:r>
          </a:p>
        </p:txBody>
      </p:sp>
      <p:sp>
        <p:nvSpPr>
          <p:cNvPr id="99338" name="Rectangle 10"/>
          <p:cNvSpPr/>
          <p:nvPr/>
        </p:nvSpPr>
        <p:spPr>
          <a:xfrm>
            <a:off x="5486400" y="685800"/>
            <a:ext cx="1143000" cy="381000"/>
          </a:xfrm>
          <a:prstGeom prst="rect">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latin typeface="Book Antiqua" panose="02040602050305030304" pitchFamily="18" charset="0"/>
            </a:endParaRPr>
          </a:p>
        </p:txBody>
      </p:sp>
      <p:sp>
        <p:nvSpPr>
          <p:cNvPr id="99339" name="Text Box 11"/>
          <p:cNvSpPr txBox="1"/>
          <p:nvPr/>
        </p:nvSpPr>
        <p:spPr>
          <a:xfrm>
            <a:off x="5562600" y="547370"/>
            <a:ext cx="1143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r>
              <a:rPr lang="en-US" altLang="en-US" sz="2800" b="1" dirty="0">
                <a:solidFill>
                  <a:srgbClr val="FF0000"/>
                </a:solidFill>
                <a:latin typeface="Book Antiqua" panose="02040602050305030304" pitchFamily="18" charset="0"/>
              </a:rPr>
              <a:t>à</a:t>
            </a:r>
            <a:r>
              <a:rPr lang="en-US" altLang="en-US" sz="2800" b="1" dirty="0">
                <a:solidFill>
                  <a:srgbClr val="FF0000"/>
                </a:solidFill>
                <a:latin typeface="Times New Roman" panose="02020603050405020304" pitchFamily="18" charset="0"/>
              </a:rPr>
              <a:t>n</a:t>
            </a:r>
          </a:p>
        </p:txBody>
      </p:sp>
      <p:sp>
        <p:nvSpPr>
          <p:cNvPr id="19468" name="Text Box 12"/>
          <p:cNvSpPr txBox="1"/>
          <p:nvPr/>
        </p:nvSpPr>
        <p:spPr>
          <a:xfrm>
            <a:off x="5181600" y="4648200"/>
            <a:ext cx="1676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800" dirty="0">
              <a:latin typeface="Book Antiqua" panose="02040602050305030304" pitchFamily="18" charset="0"/>
            </a:endParaRPr>
          </a:p>
        </p:txBody>
      </p:sp>
      <p:sp>
        <p:nvSpPr>
          <p:cNvPr id="99341" name="Text Box 13"/>
          <p:cNvSpPr txBox="1"/>
          <p:nvPr/>
        </p:nvSpPr>
        <p:spPr>
          <a:xfrm>
            <a:off x="152400" y="1676400"/>
            <a:ext cx="85344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990033"/>
                </a:solidFill>
                <a:latin typeface="Times New Roman" panose="02020603050405020304" pitchFamily="18" charset="0"/>
              </a:rPr>
              <a:t>- Nếu thay từ </a:t>
            </a:r>
            <a:r>
              <a:rPr lang="en-US" altLang="en-US" b="1" dirty="0">
                <a:solidFill>
                  <a:srgbClr val="FF0000"/>
                </a:solidFill>
                <a:latin typeface="Book Antiqua" panose="02040602050305030304" pitchFamily="18" charset="0"/>
              </a:rPr>
              <a:t>“</a:t>
            </a:r>
            <a:r>
              <a:rPr lang="en-US" altLang="en-US" b="1" dirty="0">
                <a:solidFill>
                  <a:srgbClr val="FF0000"/>
                </a:solidFill>
                <a:latin typeface="Times New Roman" panose="02020603050405020304" pitchFamily="18" charset="0"/>
              </a:rPr>
              <a:t>giường</a:t>
            </a:r>
            <a:r>
              <a:rPr lang="en-US" altLang="en-US" b="1" dirty="0">
                <a:solidFill>
                  <a:srgbClr val="FF0000"/>
                </a:solidFill>
                <a:latin typeface="Book Antiqua" panose="02040602050305030304" pitchFamily="18" charset="0"/>
              </a:rPr>
              <a:t>”</a:t>
            </a:r>
            <a:r>
              <a:rPr lang="en-US" altLang="en-US" b="1" dirty="0">
                <a:solidFill>
                  <a:srgbClr val="990033"/>
                </a:solidFill>
                <a:latin typeface="Times New Roman" panose="02020603050405020304" pitchFamily="18" charset="0"/>
              </a:rPr>
              <a:t> bằng từ </a:t>
            </a:r>
            <a:r>
              <a:rPr lang="en-US" altLang="en-US" b="1" dirty="0">
                <a:solidFill>
                  <a:srgbClr val="FF0000"/>
                </a:solidFill>
                <a:latin typeface="Book Antiqua" panose="02040602050305030304" pitchFamily="18" charset="0"/>
              </a:rPr>
              <a:t>“</a:t>
            </a:r>
            <a:r>
              <a:rPr lang="en-US" altLang="en-US" b="1" dirty="0">
                <a:solidFill>
                  <a:srgbClr val="FF0000"/>
                </a:solidFill>
                <a:latin typeface="Times New Roman" panose="02020603050405020304" pitchFamily="18" charset="0"/>
              </a:rPr>
              <a:t>b</a:t>
            </a:r>
            <a:r>
              <a:rPr lang="en-US" altLang="en-US" b="1" dirty="0">
                <a:solidFill>
                  <a:srgbClr val="FF0000"/>
                </a:solidFill>
                <a:latin typeface="Book Antiqua" panose="02040602050305030304" pitchFamily="18" charset="0"/>
              </a:rPr>
              <a:t>à</a:t>
            </a:r>
            <a:r>
              <a:rPr lang="en-US" altLang="en-US" b="1" dirty="0">
                <a:solidFill>
                  <a:srgbClr val="FF0000"/>
                </a:solidFill>
                <a:latin typeface="Times New Roman" panose="02020603050405020304" pitchFamily="18" charset="0"/>
              </a:rPr>
              <a:t>n</a:t>
            </a:r>
            <a:r>
              <a:rPr lang="en-US" altLang="en-US" b="1" dirty="0">
                <a:solidFill>
                  <a:srgbClr val="FF0000"/>
                </a:solidFill>
                <a:latin typeface="Book Antiqua" panose="02040602050305030304" pitchFamily="18" charset="0"/>
              </a:rPr>
              <a:t>”</a:t>
            </a:r>
            <a:r>
              <a:rPr lang="en-US" altLang="en-US" b="1" dirty="0">
                <a:solidFill>
                  <a:srgbClr val="990033"/>
                </a:solidFill>
                <a:latin typeface="Times New Roman" panose="02020603050405020304" pitchFamily="18" charset="0"/>
              </a:rPr>
              <a:t> th</a:t>
            </a:r>
            <a:r>
              <a:rPr lang="en-US" altLang="en-US" b="1" dirty="0">
                <a:solidFill>
                  <a:srgbClr val="990033"/>
                </a:solidFill>
                <a:latin typeface="Book Antiqua" panose="02040602050305030304" pitchFamily="18" charset="0"/>
              </a:rPr>
              <a:t>ì</a:t>
            </a:r>
            <a:r>
              <a:rPr lang="en-US" altLang="en-US" b="1" dirty="0">
                <a:solidFill>
                  <a:srgbClr val="990033"/>
                </a:solidFill>
                <a:latin typeface="Times New Roman" panose="02020603050405020304" pitchFamily="18" charset="0"/>
              </a:rPr>
              <a:t> ý nghĩa câu thơ sẽ kh</a:t>
            </a:r>
            <a:r>
              <a:rPr lang="en-US" altLang="en-US" b="1" dirty="0">
                <a:solidFill>
                  <a:srgbClr val="990033"/>
                </a:solidFill>
                <a:latin typeface="Book Antiqua" panose="02040602050305030304" pitchFamily="18" charset="0"/>
              </a:rPr>
              <a:t>á</a:t>
            </a:r>
            <a:r>
              <a:rPr lang="en-US" altLang="en-US" b="1" dirty="0">
                <a:solidFill>
                  <a:srgbClr val="990033"/>
                </a:solidFill>
                <a:latin typeface="Times New Roman" panose="02020603050405020304" pitchFamily="18" charset="0"/>
              </a:rPr>
              <a:t>c.</a:t>
            </a:r>
          </a:p>
        </p:txBody>
      </p:sp>
      <p:sp>
        <p:nvSpPr>
          <p:cNvPr id="99342" name="Text Box 14"/>
          <p:cNvSpPr txBox="1"/>
          <p:nvPr/>
        </p:nvSpPr>
        <p:spPr>
          <a:xfrm>
            <a:off x="152400" y="2666683"/>
            <a:ext cx="8534400" cy="3439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spcBef>
                <a:spcPct val="50000"/>
              </a:spcBef>
              <a:buChar char="-"/>
            </a:pPr>
            <a:r>
              <a:rPr lang="en-US" altLang="en-US" b="1" dirty="0">
                <a:solidFill>
                  <a:srgbClr val="FF0000"/>
                </a:solidFill>
                <a:latin typeface="Times New Roman" panose="02020603050405020304" pitchFamily="18" charset="0"/>
              </a:rPr>
              <a:t>S</a:t>
            </a:r>
            <a:r>
              <a:rPr lang="en-US" altLang="en-US" b="1" dirty="0">
                <a:solidFill>
                  <a:srgbClr val="FF0000"/>
                </a:solidFill>
                <a:latin typeface="Book Antiqua" panose="02040602050305030304" pitchFamily="18" charset="0"/>
              </a:rPr>
              <a:t>à</a:t>
            </a:r>
            <a:r>
              <a:rPr lang="en-US" altLang="en-US" b="1" dirty="0">
                <a:solidFill>
                  <a:srgbClr val="FF0000"/>
                </a:solidFill>
                <a:latin typeface="Times New Roman" panose="02020603050405020304" pitchFamily="18" charset="0"/>
              </a:rPr>
              <a:t>ng (giường): </a:t>
            </a:r>
            <a:r>
              <a:rPr lang="en-US" altLang="en-US" b="1" dirty="0">
                <a:solidFill>
                  <a:srgbClr val="990033"/>
                </a:solidFill>
                <a:latin typeface="Times New Roman" panose="02020603050405020304" pitchFamily="18" charset="0"/>
              </a:rPr>
              <a:t>nằm trên giường m</a:t>
            </a:r>
            <a:r>
              <a:rPr lang="en-US" altLang="en-US" b="1" dirty="0">
                <a:solidFill>
                  <a:srgbClr val="990033"/>
                </a:solidFill>
                <a:latin typeface="Book Antiqua" panose="02040602050305030304" pitchFamily="18" charset="0"/>
              </a:rPr>
              <a:t>à</a:t>
            </a:r>
            <a:r>
              <a:rPr lang="en-US" altLang="en-US" b="1" dirty="0">
                <a:solidFill>
                  <a:srgbClr val="990033"/>
                </a:solidFill>
                <a:latin typeface="Times New Roman" panose="02020603050405020304" pitchFamily="18" charset="0"/>
              </a:rPr>
              <a:t> không ngủ được (cũng c</a:t>
            </a:r>
            <a:r>
              <a:rPr lang="en-US" altLang="en-US" b="1" dirty="0">
                <a:solidFill>
                  <a:srgbClr val="990033"/>
                </a:solidFill>
                <a:latin typeface="Book Antiqua" panose="02040602050305030304" pitchFamily="18" charset="0"/>
              </a:rPr>
              <a:t>ó</a:t>
            </a:r>
            <a:r>
              <a:rPr lang="en-US" altLang="en-US" b="1" dirty="0">
                <a:solidFill>
                  <a:srgbClr val="990033"/>
                </a:solidFill>
                <a:latin typeface="Times New Roman" panose="02020603050405020304" pitchFamily="18" charset="0"/>
              </a:rPr>
              <a:t> thể ngủ rồi song tỉnh dậy m</a:t>
            </a:r>
            <a:r>
              <a:rPr lang="en-US" altLang="en-US" b="1" dirty="0">
                <a:solidFill>
                  <a:srgbClr val="990033"/>
                </a:solidFill>
                <a:latin typeface="Book Antiqua" panose="02040602050305030304" pitchFamily="18" charset="0"/>
              </a:rPr>
              <a:t>à</a:t>
            </a:r>
            <a:r>
              <a:rPr lang="en-US" altLang="en-US" b="1" dirty="0">
                <a:solidFill>
                  <a:srgbClr val="990033"/>
                </a:solidFill>
                <a:latin typeface="Times New Roman" panose="02020603050405020304" pitchFamily="18" charset="0"/>
              </a:rPr>
              <a:t> không ngủ lại được) mới thấy </a:t>
            </a:r>
            <a:r>
              <a:rPr lang="en-US" altLang="en-US" b="1" dirty="0">
                <a:solidFill>
                  <a:srgbClr val="990033"/>
                </a:solidFill>
                <a:latin typeface="Book Antiqua" panose="02040602050305030304" pitchFamily="18" charset="0"/>
              </a:rPr>
              <a:t>á</a:t>
            </a:r>
            <a:r>
              <a:rPr lang="en-US" altLang="en-US" b="1" dirty="0">
                <a:solidFill>
                  <a:srgbClr val="990033"/>
                </a:solidFill>
                <a:latin typeface="Times New Roman" panose="02020603050405020304" pitchFamily="18" charset="0"/>
              </a:rPr>
              <a:t>nh trăng s</a:t>
            </a:r>
            <a:r>
              <a:rPr lang="en-US" altLang="en-US" b="1" dirty="0">
                <a:solidFill>
                  <a:srgbClr val="990033"/>
                </a:solidFill>
                <a:latin typeface="Book Antiqua" panose="02040602050305030304" pitchFamily="18" charset="0"/>
              </a:rPr>
              <a:t>á</a:t>
            </a:r>
            <a:r>
              <a:rPr lang="en-US" altLang="en-US" b="1" dirty="0">
                <a:solidFill>
                  <a:srgbClr val="990033"/>
                </a:solidFill>
                <a:latin typeface="Times New Roman" panose="02020603050405020304" pitchFamily="18" charset="0"/>
              </a:rPr>
              <a:t>ng xuyên qua cửa.</a:t>
            </a:r>
          </a:p>
          <a:p>
            <a:pPr marL="0" lvl="0" indent="0" eaLnBrk="1" hangingPunct="1">
              <a:lnSpc>
                <a:spcPct val="90000"/>
              </a:lnSpc>
              <a:spcBef>
                <a:spcPct val="50000"/>
              </a:spcBef>
              <a:buChar char="-"/>
            </a:pPr>
            <a:r>
              <a:rPr lang="en-US" altLang="en-US" b="1" dirty="0">
                <a:solidFill>
                  <a:srgbClr val="990033"/>
                </a:solidFill>
                <a:latin typeface="Times New Roman" panose="02020603050405020304" pitchFamily="18" charset="0"/>
              </a:rPr>
              <a:t> </a:t>
            </a:r>
            <a:r>
              <a:rPr lang="en-US" altLang="en-US" b="1" dirty="0">
                <a:solidFill>
                  <a:srgbClr val="FF0000"/>
                </a:solidFill>
                <a:latin typeface="Book Antiqua" panose="02040602050305030304" pitchFamily="18" charset="0"/>
              </a:rPr>
              <a:t>Á</a:t>
            </a:r>
            <a:r>
              <a:rPr lang="en-US" altLang="en-US" b="1" dirty="0">
                <a:solidFill>
                  <a:srgbClr val="FF0000"/>
                </a:solidFill>
                <a:latin typeface="Times New Roman" panose="02020603050405020304" pitchFamily="18" charset="0"/>
              </a:rPr>
              <a:t>n, tr</a:t>
            </a:r>
            <a:r>
              <a:rPr lang="en-US" altLang="en-US" b="1" dirty="0">
                <a:solidFill>
                  <a:srgbClr val="FF0000"/>
                </a:solidFill>
                <a:latin typeface="Book Antiqua" panose="02040602050305030304" pitchFamily="18" charset="0"/>
              </a:rPr>
              <a:t>á</a:t>
            </a:r>
            <a:r>
              <a:rPr lang="en-US" altLang="en-US" b="1" dirty="0">
                <a:solidFill>
                  <a:srgbClr val="FF0000"/>
                </a:solidFill>
                <a:latin typeface="Times New Roman" panose="02020603050405020304" pitchFamily="18" charset="0"/>
              </a:rPr>
              <a:t>c (b</a:t>
            </a:r>
            <a:r>
              <a:rPr lang="en-US" altLang="en-US" b="1" dirty="0">
                <a:solidFill>
                  <a:srgbClr val="FF0000"/>
                </a:solidFill>
                <a:latin typeface="Book Antiqua" panose="02040602050305030304" pitchFamily="18" charset="0"/>
              </a:rPr>
              <a:t>à</a:t>
            </a:r>
            <a:r>
              <a:rPr lang="en-US" altLang="en-US" b="1" dirty="0">
                <a:solidFill>
                  <a:srgbClr val="FF0000"/>
                </a:solidFill>
                <a:latin typeface="Times New Roman" panose="02020603050405020304" pitchFamily="18" charset="0"/>
              </a:rPr>
              <a:t>n ):</a:t>
            </a:r>
            <a:r>
              <a:rPr lang="en-US" altLang="en-US" b="1" dirty="0">
                <a:solidFill>
                  <a:srgbClr val="990033"/>
                </a:solidFill>
                <a:latin typeface="Times New Roman" panose="02020603050405020304" pitchFamily="18" charset="0"/>
              </a:rPr>
              <a:t> t</a:t>
            </a:r>
            <a:r>
              <a:rPr lang="en-US" altLang="en-US" b="1" dirty="0">
                <a:solidFill>
                  <a:srgbClr val="990033"/>
                </a:solidFill>
                <a:latin typeface="Book Antiqua" panose="02040602050305030304" pitchFamily="18" charset="0"/>
              </a:rPr>
              <a:t>á</a:t>
            </a:r>
            <a:r>
              <a:rPr lang="en-US" altLang="en-US" b="1" dirty="0">
                <a:solidFill>
                  <a:srgbClr val="990033"/>
                </a:solidFill>
                <a:latin typeface="Times New Roman" panose="02020603050405020304" pitchFamily="18" charset="0"/>
              </a:rPr>
              <a:t>c giả đang ngồi đọc s</a:t>
            </a:r>
            <a:r>
              <a:rPr lang="en-US" altLang="en-US" b="1" dirty="0">
                <a:solidFill>
                  <a:srgbClr val="990033"/>
                </a:solidFill>
                <a:latin typeface="Book Antiqua" panose="02040602050305030304" pitchFamily="18" charset="0"/>
              </a:rPr>
              <a:t>á</a:t>
            </a:r>
            <a:r>
              <a:rPr lang="en-US" altLang="en-US" b="1" dirty="0">
                <a:solidFill>
                  <a:srgbClr val="990033"/>
                </a:solidFill>
                <a:latin typeface="Times New Roman" panose="02020603050405020304" pitchFamily="18" charset="0"/>
              </a:rPr>
              <a:t>ch nh</a:t>
            </a:r>
            <a:r>
              <a:rPr lang="en-US" altLang="en-US" b="1" dirty="0">
                <a:solidFill>
                  <a:srgbClr val="990033"/>
                </a:solidFill>
                <a:latin typeface="Book Antiqua" panose="02040602050305030304" pitchFamily="18" charset="0"/>
              </a:rPr>
              <a:t>ì</a:t>
            </a:r>
            <a:r>
              <a:rPr lang="en-US" altLang="en-US" b="1" dirty="0">
                <a:solidFill>
                  <a:srgbClr val="990033"/>
                </a:solidFill>
                <a:latin typeface="Times New Roman" panose="02020603050405020304" pitchFamily="18" charset="0"/>
              </a:rPr>
              <a:t>n thấy </a:t>
            </a:r>
            <a:r>
              <a:rPr lang="en-US" altLang="en-US" b="1" dirty="0">
                <a:solidFill>
                  <a:srgbClr val="990033"/>
                </a:solidFill>
                <a:latin typeface="Book Antiqua" panose="02040602050305030304" pitchFamily="18" charset="0"/>
              </a:rPr>
              <a:t>á</a:t>
            </a:r>
            <a:r>
              <a:rPr lang="en-US" altLang="en-US" b="1" dirty="0">
                <a:solidFill>
                  <a:srgbClr val="990033"/>
                </a:solidFill>
                <a:latin typeface="Times New Roman" panose="02020603050405020304" pitchFamily="18" charset="0"/>
              </a:rPr>
              <a:t>nh trăng </a:t>
            </a:r>
            <a:r>
              <a:rPr lang="en-US" altLang="en-US" b="1" dirty="0">
                <a:solidFill>
                  <a:srgbClr val="990033"/>
                </a:solidFill>
                <a:latin typeface="Times New Roman" panose="02020603050405020304" pitchFamily="18" charset="0"/>
                <a:sym typeface="Wingdings" panose="05000000000000000000" pitchFamily="2" charset="2"/>
              </a:rPr>
              <a:t> không bộc lộ rõ tâm trạng của nh</a:t>
            </a:r>
            <a:r>
              <a:rPr lang="en-US" altLang="en-US" b="1" dirty="0">
                <a:solidFill>
                  <a:srgbClr val="990033"/>
                </a:solidFill>
                <a:latin typeface="Book Antiqua" panose="02040602050305030304" pitchFamily="18" charset="0"/>
                <a:sym typeface="Wingdings" panose="05000000000000000000" pitchFamily="2" charset="2"/>
              </a:rPr>
              <a:t>à</a:t>
            </a:r>
            <a:r>
              <a:rPr lang="en-US" altLang="en-US" b="1" dirty="0">
                <a:solidFill>
                  <a:srgbClr val="990033"/>
                </a:solidFill>
                <a:latin typeface="Times New Roman" panose="02020603050405020304" pitchFamily="18" charset="0"/>
                <a:sym typeface="Wingdings" panose="05000000000000000000" pitchFamily="2" charset="2"/>
              </a:rPr>
              <a:t> thơ.</a:t>
            </a:r>
            <a:endParaRPr lang="en-US" altLang="en-US" b="1" dirty="0">
              <a:solidFill>
                <a:srgbClr val="990033"/>
              </a:solidFill>
              <a:latin typeface="Times New Roman" panose="02020603050405020304" pitchFamily="18" charset="0"/>
            </a:endParaRPr>
          </a:p>
        </p:txBody>
      </p:sp>
      <p:sp>
        <p:nvSpPr>
          <p:cNvPr id="20491" name="Text Box 13"/>
          <p:cNvSpPr txBox="1"/>
          <p:nvPr/>
        </p:nvSpPr>
        <p:spPr>
          <a:xfrm>
            <a:off x="-152400" y="6106160"/>
            <a:ext cx="8534400" cy="13220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Font typeface="Wingdings" panose="05000000000000000000" pitchFamily="2" charset="2"/>
              <a:buChar char="@"/>
            </a:pPr>
            <a:r>
              <a:rPr lang="en-US" altLang="en-US" b="1" dirty="0">
                <a:solidFill>
                  <a:srgbClr val="990033"/>
                </a:solidFill>
                <a:latin typeface="Times New Roman" panose="02020603050405020304" pitchFamily="18" charset="0"/>
                <a:sym typeface="Wingdings" panose="05000000000000000000" pitchFamily="2" charset="2"/>
              </a:rPr>
              <a:t></a:t>
            </a:r>
            <a:r>
              <a:rPr lang="en-US" altLang="en-US" b="1" dirty="0">
                <a:solidFill>
                  <a:srgbClr val="990033"/>
                </a:solidFill>
                <a:latin typeface="Times New Roman" panose="02020603050405020304" pitchFamily="18" charset="0"/>
              </a:rPr>
              <a:t> C</a:t>
            </a:r>
            <a:r>
              <a:rPr lang="en-US" altLang="en-US" b="1" dirty="0">
                <a:solidFill>
                  <a:srgbClr val="990033"/>
                </a:solidFill>
                <a:latin typeface="Book Antiqua" panose="02040602050305030304" pitchFamily="18" charset="0"/>
              </a:rPr>
              <a:t>á</a:t>
            </a:r>
            <a:r>
              <a:rPr lang="en-US" altLang="en-US" b="1" dirty="0">
                <a:solidFill>
                  <a:srgbClr val="990033"/>
                </a:solidFill>
                <a:latin typeface="Times New Roman" panose="02020603050405020304" pitchFamily="18" charset="0"/>
              </a:rPr>
              <a:t>ch d</a:t>
            </a:r>
            <a:r>
              <a:rPr lang="en-US" altLang="en-US" b="1" dirty="0">
                <a:solidFill>
                  <a:srgbClr val="990033"/>
                </a:solidFill>
                <a:latin typeface="Book Antiqua" panose="02040602050305030304" pitchFamily="18" charset="0"/>
              </a:rPr>
              <a:t>ù</a:t>
            </a:r>
            <a:r>
              <a:rPr lang="en-US" altLang="en-US" b="1" dirty="0">
                <a:solidFill>
                  <a:srgbClr val="990033"/>
                </a:solidFill>
                <a:latin typeface="Times New Roman" panose="02020603050405020304" pitchFamily="18" charset="0"/>
              </a:rPr>
              <a:t>ng từ </a:t>
            </a:r>
            <a:r>
              <a:rPr lang="en-US" altLang="en-US" b="1" dirty="0">
                <a:solidFill>
                  <a:srgbClr val="FF0000"/>
                </a:solidFill>
                <a:latin typeface="Book Antiqua" panose="02040602050305030304" pitchFamily="18" charset="0"/>
              </a:rPr>
              <a:t>“</a:t>
            </a:r>
            <a:r>
              <a:rPr lang="en-US" altLang="en-US" b="1" dirty="0">
                <a:solidFill>
                  <a:srgbClr val="FF0000"/>
                </a:solidFill>
                <a:latin typeface="Times New Roman" panose="02020603050405020304" pitchFamily="18" charset="0"/>
              </a:rPr>
              <a:t>s</a:t>
            </a:r>
            <a:r>
              <a:rPr lang="en-US" altLang="en-US" b="1" dirty="0">
                <a:solidFill>
                  <a:srgbClr val="FF0000"/>
                </a:solidFill>
                <a:latin typeface="Book Antiqua" panose="02040602050305030304" pitchFamily="18" charset="0"/>
              </a:rPr>
              <a:t>à</a:t>
            </a:r>
            <a:r>
              <a:rPr lang="en-US" altLang="en-US" b="1" dirty="0">
                <a:solidFill>
                  <a:srgbClr val="FF0000"/>
                </a:solidFill>
                <a:latin typeface="Times New Roman" panose="02020603050405020304" pitchFamily="18" charset="0"/>
              </a:rPr>
              <a:t>ng</a:t>
            </a:r>
            <a:r>
              <a:rPr lang="en-US" altLang="en-US" b="1" dirty="0">
                <a:solidFill>
                  <a:srgbClr val="FF0000"/>
                </a:solidFill>
                <a:latin typeface="Book Antiqua" panose="02040602050305030304" pitchFamily="18" charset="0"/>
              </a:rPr>
              <a:t>”</a:t>
            </a:r>
            <a:r>
              <a:rPr lang="en-US" altLang="en-US" b="1" dirty="0">
                <a:solidFill>
                  <a:srgbClr val="FF0000"/>
                </a:solidFill>
                <a:latin typeface="Times New Roman" panose="02020603050405020304" pitchFamily="18" charset="0"/>
              </a:rPr>
              <a:t> (giường)</a:t>
            </a:r>
            <a:r>
              <a:rPr lang="en-US" altLang="en-US" b="1" dirty="0">
                <a:solidFill>
                  <a:srgbClr val="990033"/>
                </a:solidFill>
                <a:latin typeface="Times New Roman" panose="02020603050405020304" pitchFamily="18" charset="0"/>
              </a:rPr>
              <a:t> rất tinh tế</a:t>
            </a:r>
          </a:p>
          <a:p>
            <a:pPr marL="0" lvl="0" indent="0" eaLnBrk="1" hangingPunct="1">
              <a:spcBef>
                <a:spcPct val="50000"/>
              </a:spcBef>
              <a:buFont typeface="Wingdings" panose="05000000000000000000" pitchFamily="2" charset="2"/>
              <a:buNone/>
            </a:pPr>
            <a:endParaRPr lang="en-US" altLang="en-US" b="1" dirty="0">
              <a:solidFill>
                <a:srgbClr val="990033"/>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9337"/>
                                        </p:tgtEl>
                                        <p:attrNameLst>
                                          <p:attrName>style.visibility</p:attrName>
                                        </p:attrNameLst>
                                      </p:cBhvr>
                                      <p:to>
                                        <p:strVal val="visible"/>
                                      </p:to>
                                    </p:set>
                                    <p:animEffect transition="in" filter="wedge">
                                      <p:cBhvr>
                                        <p:cTn id="7" dur="2000"/>
                                        <p:tgtEl>
                                          <p:spTgt spid="993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9338"/>
                                        </p:tgtEl>
                                        <p:attrNameLst>
                                          <p:attrName>style.visibility</p:attrName>
                                        </p:attrNameLst>
                                      </p:cBhvr>
                                      <p:to>
                                        <p:strVal val="visible"/>
                                      </p:to>
                                    </p:set>
                                    <p:animEffect transition="in" filter="barn(inHorizontal)">
                                      <p:cBhvr>
                                        <p:cTn id="12" dur="500"/>
                                        <p:tgtEl>
                                          <p:spTgt spid="9933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9339"/>
                                        </p:tgtEl>
                                        <p:attrNameLst>
                                          <p:attrName>style.visibility</p:attrName>
                                        </p:attrNameLst>
                                      </p:cBhvr>
                                      <p:to>
                                        <p:strVal val="visible"/>
                                      </p:to>
                                    </p:set>
                                    <p:animEffect transition="in" filter="strips(downLeft)">
                                      <p:cBhvr>
                                        <p:cTn id="17" dur="500"/>
                                        <p:tgtEl>
                                          <p:spTgt spid="9933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99341">
                                            <p:txEl>
                                              <p:pRg st="0" end="0"/>
                                            </p:txEl>
                                          </p:spTgt>
                                        </p:tgtEl>
                                        <p:attrNameLst>
                                          <p:attrName>style.visibility</p:attrName>
                                        </p:attrNameLst>
                                      </p:cBhvr>
                                      <p:to>
                                        <p:strVal val="visible"/>
                                      </p:to>
                                    </p:set>
                                    <p:anim calcmode="lin" valueType="num">
                                      <p:cBhvr>
                                        <p:cTn id="22" dur="1000" fill="hold"/>
                                        <p:tgtEl>
                                          <p:spTgt spid="99341">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99341">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9934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99342">
                                            <p:txEl>
                                              <p:pRg st="0" end="0"/>
                                            </p:txEl>
                                          </p:spTgt>
                                        </p:tgtEl>
                                        <p:attrNameLst>
                                          <p:attrName>style.visibility</p:attrName>
                                        </p:attrNameLst>
                                      </p:cBhvr>
                                      <p:to>
                                        <p:strVal val="visible"/>
                                      </p:to>
                                    </p:set>
                                    <p:anim calcmode="lin" valueType="num">
                                      <p:cBhvr>
                                        <p:cTn id="29" dur="1000" fill="hold"/>
                                        <p:tgtEl>
                                          <p:spTgt spid="99342">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99342">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9934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99342">
                                            <p:txEl>
                                              <p:pRg st="1" end="1"/>
                                            </p:txEl>
                                          </p:spTgt>
                                        </p:tgtEl>
                                        <p:attrNameLst>
                                          <p:attrName>style.visibility</p:attrName>
                                        </p:attrNameLst>
                                      </p:cBhvr>
                                      <p:to>
                                        <p:strVal val="visible"/>
                                      </p:to>
                                    </p:set>
                                    <p:anim calcmode="lin" valueType="num">
                                      <p:cBhvr>
                                        <p:cTn id="36" dur="1000" fill="hold"/>
                                        <p:tgtEl>
                                          <p:spTgt spid="99342">
                                            <p:txEl>
                                              <p:pRg st="1" end="1"/>
                                            </p:txEl>
                                          </p:spTgt>
                                        </p:tgtEl>
                                        <p:attrNameLst>
                                          <p:attrName>ppt_w</p:attrName>
                                        </p:attrNameLst>
                                      </p:cBhvr>
                                      <p:tavLst>
                                        <p:tav tm="0">
                                          <p:val>
                                            <p:strVal val="#ppt_w*0.70"/>
                                          </p:val>
                                        </p:tav>
                                        <p:tav tm="100000">
                                          <p:val>
                                            <p:strVal val="#ppt_w"/>
                                          </p:val>
                                        </p:tav>
                                      </p:tavLst>
                                    </p:anim>
                                    <p:anim calcmode="lin" valueType="num">
                                      <p:cBhvr>
                                        <p:cTn id="37" dur="1000" fill="hold"/>
                                        <p:tgtEl>
                                          <p:spTgt spid="99342">
                                            <p:txEl>
                                              <p:pRg st="1" end="1"/>
                                            </p:txEl>
                                          </p:spTgt>
                                        </p:tgtEl>
                                        <p:attrNameLst>
                                          <p:attrName>ppt_h</p:attrName>
                                        </p:attrNameLst>
                                      </p:cBhvr>
                                      <p:tavLst>
                                        <p:tav tm="0">
                                          <p:val>
                                            <p:strVal val="#ppt_h"/>
                                          </p:val>
                                        </p:tav>
                                        <p:tav tm="100000">
                                          <p:val>
                                            <p:strVal val="#ppt_h"/>
                                          </p:val>
                                        </p:tav>
                                      </p:tavLst>
                                    </p:anim>
                                    <p:animEffect transition="in" filter="fade">
                                      <p:cBhvr>
                                        <p:cTn id="38" dur="1000"/>
                                        <p:tgtEl>
                                          <p:spTgt spid="9934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7" grpId="0"/>
      <p:bldP spid="99338" grpId="0" bldLvl="0" animBg="1"/>
      <p:bldP spid="99339" grpId="0"/>
      <p:bldP spid="20491" grpId="0"/>
      <p:bldP spid="2049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p:nvPr/>
        </p:nvSpPr>
        <p:spPr>
          <a:xfrm>
            <a:off x="152400" y="1295400"/>
            <a:ext cx="8839200" cy="914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endParaRPr lang="en-US" altLang="en-US" sz="1800" dirty="0">
              <a:solidFill>
                <a:srgbClr val="FF3300"/>
              </a:solidFill>
              <a:latin typeface=".VnHelvetIns" pitchFamily="34" charset="0"/>
            </a:endParaRPr>
          </a:p>
        </p:txBody>
      </p:sp>
      <p:sp>
        <p:nvSpPr>
          <p:cNvPr id="132104" name="Text Box 8"/>
          <p:cNvSpPr txBox="1"/>
          <p:nvPr/>
        </p:nvSpPr>
        <p:spPr>
          <a:xfrm>
            <a:off x="4800600" y="152400"/>
            <a:ext cx="4343400" cy="1600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80000"/>
              </a:lnSpc>
              <a:buNone/>
            </a:pPr>
            <a:r>
              <a:rPr lang="en-US" altLang="en-US" sz="2800" b="1" dirty="0">
                <a:solidFill>
                  <a:srgbClr val="990033"/>
                </a:solidFill>
                <a:latin typeface="Times New Roman" panose="02020603050405020304" pitchFamily="18" charset="0"/>
              </a:rPr>
              <a:t>Dịch thơ:</a:t>
            </a:r>
          </a:p>
          <a:p>
            <a:pPr marL="342900" lvl="0" indent="-342900" eaLnBrk="1" hangingPunct="1">
              <a:lnSpc>
                <a:spcPct val="80000"/>
              </a:lnSpc>
              <a:buNone/>
            </a:pPr>
            <a:r>
              <a:rPr lang="en-US" altLang="en-US" sz="2800" b="1" dirty="0">
                <a:solidFill>
                  <a:srgbClr val="006600"/>
                </a:solidFill>
                <a:latin typeface="Times New Roman" panose="02020603050405020304" pitchFamily="18" charset="0"/>
              </a:rPr>
              <a:t>Đầu giường ánh trăng rọi,</a:t>
            </a:r>
          </a:p>
          <a:p>
            <a:pPr marL="342900" lvl="0" indent="-342900" eaLnBrk="1" hangingPunct="1">
              <a:lnSpc>
                <a:spcPct val="80000"/>
              </a:lnSpc>
              <a:buNone/>
            </a:pPr>
            <a:r>
              <a:rPr lang="en-US" altLang="en-US" sz="2800" b="1" dirty="0">
                <a:solidFill>
                  <a:srgbClr val="006600"/>
                </a:solidFill>
                <a:latin typeface="Times New Roman" panose="02020603050405020304" pitchFamily="18" charset="0"/>
              </a:rPr>
              <a:t>        mặt đất phủ sương.</a:t>
            </a:r>
          </a:p>
        </p:txBody>
      </p:sp>
      <p:sp>
        <p:nvSpPr>
          <p:cNvPr id="16393" name="Text Box 9"/>
          <p:cNvSpPr txBox="1"/>
          <p:nvPr/>
        </p:nvSpPr>
        <p:spPr>
          <a:xfrm>
            <a:off x="5181600" y="4648200"/>
            <a:ext cx="1676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800" dirty="0">
              <a:latin typeface="Book Antiqua" panose="02040602050305030304" pitchFamily="18" charset="0"/>
            </a:endParaRPr>
          </a:p>
        </p:txBody>
      </p:sp>
      <p:sp>
        <p:nvSpPr>
          <p:cNvPr id="132110" name="Rectangle 14"/>
          <p:cNvSpPr/>
          <p:nvPr/>
        </p:nvSpPr>
        <p:spPr>
          <a:xfrm>
            <a:off x="76200" y="228600"/>
            <a:ext cx="4800600" cy="1143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400"/>
              </a:lnSpc>
              <a:spcBef>
                <a:spcPct val="15000"/>
              </a:spcBef>
              <a:buNone/>
            </a:pPr>
            <a:r>
              <a:rPr lang="en-US" altLang="en-US" sz="2800" b="1" dirty="0">
                <a:solidFill>
                  <a:srgbClr val="990033"/>
                </a:solidFill>
                <a:latin typeface="Times New Roman" panose="02020603050405020304" pitchFamily="18" charset="0"/>
              </a:rPr>
              <a:t>Phiên âm:</a:t>
            </a:r>
          </a:p>
          <a:p>
            <a:pPr marL="0" lvl="0" indent="0">
              <a:lnSpc>
                <a:spcPts val="2400"/>
              </a:lnSpc>
              <a:spcBef>
                <a:spcPct val="15000"/>
              </a:spcBef>
              <a:buNone/>
            </a:pPr>
            <a:r>
              <a:rPr lang="en-US" altLang="en-US" sz="2800" b="1" dirty="0">
                <a:solidFill>
                  <a:srgbClr val="00B050"/>
                </a:solidFill>
                <a:latin typeface="Times New Roman" panose="02020603050405020304" pitchFamily="18" charset="0"/>
              </a:rPr>
              <a:t>Sàng tiền minh nguyệt quang,</a:t>
            </a:r>
          </a:p>
          <a:p>
            <a:pPr marL="0" lvl="0" indent="0">
              <a:lnSpc>
                <a:spcPts val="2400"/>
              </a:lnSpc>
              <a:spcBef>
                <a:spcPct val="15000"/>
              </a:spcBef>
              <a:buNone/>
            </a:pPr>
            <a:r>
              <a:rPr lang="en-US" altLang="en-US" sz="2800" b="1" dirty="0">
                <a:solidFill>
                  <a:srgbClr val="00B050"/>
                </a:solidFill>
                <a:latin typeface="Times New Roman" panose="02020603050405020304" pitchFamily="18" charset="0"/>
              </a:rPr>
              <a:t>         thị địa thượng sương.</a:t>
            </a:r>
          </a:p>
        </p:txBody>
      </p:sp>
      <p:sp>
        <p:nvSpPr>
          <p:cNvPr id="22539" name="Text Box 11"/>
          <p:cNvSpPr txBox="1"/>
          <p:nvPr/>
        </p:nvSpPr>
        <p:spPr>
          <a:xfrm>
            <a:off x="76200" y="1600200"/>
            <a:ext cx="8991600" cy="280479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110000"/>
              </a:lnSpc>
              <a:spcBef>
                <a:spcPct val="50000"/>
              </a:spcBef>
              <a:buNone/>
            </a:pPr>
            <a:r>
              <a:rPr lang="en-US" altLang="en-US" sz="3600" b="1" dirty="0">
                <a:solidFill>
                  <a:srgbClr val="990033"/>
                </a:solidFill>
                <a:latin typeface="Times New Roman" panose="02020603050405020304" pitchFamily="18" charset="0"/>
              </a:rPr>
              <a:t>- </a:t>
            </a:r>
            <a:r>
              <a:rPr lang="en-US" altLang="en-US" sz="3600" b="1" i="1" dirty="0">
                <a:solidFill>
                  <a:srgbClr val="FF0000"/>
                </a:solidFill>
                <a:latin typeface="Times New Roman" panose="02020603050405020304" pitchFamily="18" charset="0"/>
              </a:rPr>
              <a:t>Nghi thị</a:t>
            </a:r>
            <a:r>
              <a:rPr lang="en-US" altLang="en-US" sz="3600" b="1" dirty="0">
                <a:solidFill>
                  <a:srgbClr val="FF0000"/>
                </a:solidFill>
                <a:latin typeface="Times New Roman" panose="02020603050405020304" pitchFamily="18" charset="0"/>
              </a:rPr>
              <a:t> (ngỡ l</a:t>
            </a:r>
            <a:r>
              <a:rPr lang="en-US" altLang="en-US" sz="3600" b="1" dirty="0">
                <a:solidFill>
                  <a:srgbClr val="FF0000"/>
                </a:solidFill>
                <a:latin typeface="Book Antiqua" panose="02040602050305030304" pitchFamily="18" charset="0"/>
              </a:rPr>
              <a:t>à</a:t>
            </a:r>
            <a:r>
              <a:rPr lang="en-US" altLang="en-US" sz="3600" b="1" dirty="0">
                <a:solidFill>
                  <a:srgbClr val="FF0000"/>
                </a:solidFill>
                <a:latin typeface="Times New Roman" panose="02020603050405020304" pitchFamily="18" charset="0"/>
              </a:rPr>
              <a:t>):</a:t>
            </a:r>
            <a:r>
              <a:rPr lang="en-US" altLang="en-US" sz="3600" b="1" i="1" dirty="0">
                <a:solidFill>
                  <a:srgbClr val="990033"/>
                </a:solidFill>
                <a:latin typeface="Times New Roman" panose="02020603050405020304" pitchFamily="18" charset="0"/>
              </a:rPr>
              <a:t> động từ</a:t>
            </a:r>
            <a:r>
              <a:rPr lang="en-US" altLang="en-US" sz="3600" dirty="0">
                <a:solidFill>
                  <a:srgbClr val="990033"/>
                </a:solidFill>
                <a:latin typeface="Times New Roman" panose="02020603050405020304" pitchFamily="18" charset="0"/>
              </a:rPr>
              <a:t>.</a:t>
            </a:r>
          </a:p>
          <a:p>
            <a:pPr marL="0" lvl="0" indent="0" eaLnBrk="1" hangingPunct="1">
              <a:lnSpc>
                <a:spcPct val="110000"/>
              </a:lnSpc>
              <a:spcBef>
                <a:spcPct val="50000"/>
              </a:spcBef>
              <a:buNone/>
            </a:pPr>
            <a:r>
              <a:rPr lang="en-US" altLang="en-US" sz="3600" b="1" dirty="0">
                <a:solidFill>
                  <a:srgbClr val="990033"/>
                </a:solidFill>
                <a:latin typeface="Times New Roman" panose="02020603050405020304" pitchFamily="18" charset="0"/>
              </a:rPr>
              <a:t>-&gt; Trạng thái ngỡ ngàng: trăng chiếu sáng mặt đất ngỡ như sương-&gt; gợi vẻ đẹp dịu êm, mơ màng, yên tĩnh.</a:t>
            </a:r>
          </a:p>
        </p:txBody>
      </p:sp>
      <p:sp>
        <p:nvSpPr>
          <p:cNvPr id="22540" name="Text Box 12"/>
          <p:cNvSpPr txBox="1"/>
          <p:nvPr/>
        </p:nvSpPr>
        <p:spPr>
          <a:xfrm>
            <a:off x="76200" y="4568825"/>
            <a:ext cx="9067800" cy="14198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120000"/>
              </a:lnSpc>
              <a:spcBef>
                <a:spcPct val="50000"/>
              </a:spcBef>
              <a:buNone/>
            </a:pPr>
            <a:r>
              <a:rPr lang="en-US" altLang="en-US" sz="3600" b="1" dirty="0">
                <a:solidFill>
                  <a:srgbClr val="990033"/>
                </a:solidFill>
                <a:latin typeface="Times New Roman" panose="02020603050405020304" pitchFamily="18" charset="0"/>
              </a:rPr>
              <a:t> </a:t>
            </a:r>
            <a:r>
              <a:rPr lang="en-US" altLang="en-US" sz="3600" b="1" dirty="0">
                <a:solidFill>
                  <a:srgbClr val="FF0000"/>
                </a:solidFill>
                <a:latin typeface="Times New Roman" panose="02020603050405020304" pitchFamily="18" charset="0"/>
                <a:sym typeface="Wingdings" panose="05000000000000000000" pitchFamily="2" charset="2"/>
              </a:rPr>
              <a:t></a:t>
            </a:r>
            <a:r>
              <a:rPr lang="en-US" altLang="en-US" sz="3600" b="1" dirty="0">
                <a:solidFill>
                  <a:srgbClr val="990033"/>
                </a:solidFill>
                <a:latin typeface="Times New Roman" panose="02020603050405020304" pitchFamily="18" charset="0"/>
                <a:sym typeface="Wingdings" panose="05000000000000000000" pitchFamily="2" charset="2"/>
              </a:rPr>
              <a:t> Tâm trạng khắc khoải, nỗi buồn, dáng hình trăn trở, thao thức của kẻ li hương.</a:t>
            </a:r>
            <a:endParaRPr lang="en-US" altLang="en-US" sz="3600" b="1" dirty="0">
              <a:solidFill>
                <a:srgbClr val="990033"/>
              </a:solidFill>
              <a:latin typeface="Times New Roman" panose="02020603050405020304" pitchFamily="18" charset="0"/>
            </a:endParaRPr>
          </a:p>
        </p:txBody>
      </p:sp>
      <p:sp>
        <p:nvSpPr>
          <p:cNvPr id="2" name="Text Box 1"/>
          <p:cNvSpPr txBox="1"/>
          <p:nvPr/>
        </p:nvSpPr>
        <p:spPr>
          <a:xfrm>
            <a:off x="76200" y="848360"/>
            <a:ext cx="913765" cy="521970"/>
          </a:xfrm>
          <a:prstGeom prst="rect">
            <a:avLst/>
          </a:prstGeom>
          <a:noFill/>
        </p:spPr>
        <p:txBody>
          <a:bodyPr wrap="none" rtlCol="0" anchor="t">
            <a:spAutoFit/>
          </a:bodyPr>
          <a:lstStyle/>
          <a:p>
            <a:r>
              <a:rPr lang="en-US" altLang="en-US" sz="2800" b="1" dirty="0">
                <a:solidFill>
                  <a:srgbClr val="00B050"/>
                </a:solidFill>
                <a:latin typeface="Times New Roman" panose="02020603050405020304" pitchFamily="18" charset="0"/>
                <a:sym typeface="+mn-ea"/>
              </a:rPr>
              <a:t>Nghi</a:t>
            </a:r>
          </a:p>
        </p:txBody>
      </p:sp>
      <p:sp>
        <p:nvSpPr>
          <p:cNvPr id="3" name="Text Box 2"/>
          <p:cNvSpPr txBox="1"/>
          <p:nvPr/>
        </p:nvSpPr>
        <p:spPr>
          <a:xfrm>
            <a:off x="4800600" y="914400"/>
            <a:ext cx="814070" cy="521970"/>
          </a:xfrm>
          <a:prstGeom prst="rect">
            <a:avLst/>
          </a:prstGeom>
          <a:noFill/>
        </p:spPr>
        <p:txBody>
          <a:bodyPr wrap="none" rtlCol="0" anchor="t">
            <a:spAutoFit/>
          </a:bodyPr>
          <a:lstStyle/>
          <a:p>
            <a:r>
              <a:rPr lang="en-US" altLang="en-US" sz="2800" b="1" dirty="0">
                <a:solidFill>
                  <a:srgbClr val="006600"/>
                </a:solidFill>
                <a:latin typeface="Times New Roman" panose="02020603050405020304" pitchFamily="18" charset="0"/>
                <a:sym typeface="+mn-ea"/>
              </a:rPr>
              <a:t>Ngỡ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32104"/>
                                        </p:tgtEl>
                                        <p:attrNameLst>
                                          <p:attrName>style.visibility</p:attrName>
                                        </p:attrNameLst>
                                      </p:cBhvr>
                                      <p:to>
                                        <p:strVal val="visible"/>
                                      </p:to>
                                    </p:set>
                                    <p:anim calcmode="lin" valueType="num">
                                      <p:cBhvr>
                                        <p:cTn id="7" dur="500" fill="hold"/>
                                        <p:tgtEl>
                                          <p:spTgt spid="13210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210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210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210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mph" presetSubtype="0" fill="hold" grpId="0" nodeType="clickEffect">
                                  <p:stCondLst>
                                    <p:cond delay="0"/>
                                  </p:stCondLst>
                                  <p:iterate type="lt">
                                    <p:tmPct val="10000"/>
                                  </p:iterate>
                                  <p:childTnLst>
                                    <p:set>
                                      <p:cBhvr override="childStyle">
                                        <p:cTn id="14" dur="500" autoRev="1" fill="hold"/>
                                        <p:tgtEl>
                                          <p:spTgt spid="2"/>
                                        </p:tgtEl>
                                        <p:attrNameLst>
                                          <p:attrName>style.color</p:attrName>
                                        </p:attrNameLst>
                                      </p:cBhvr>
                                      <p:to>
                                        <p:clrVal>
                                          <a:schemeClr val="accent2"/>
                                        </p:clrVal>
                                      </p:to>
                                    </p:set>
                                    <p:set>
                                      <p:cBhvr>
                                        <p:cTn id="15" dur="500" autoRev="1" fill="hold"/>
                                        <p:tgtEl>
                                          <p:spTgt spid="2"/>
                                        </p:tgtEl>
                                        <p:attrNameLst>
                                          <p:attrName>fillcolor</p:attrName>
                                        </p:attrNameLst>
                                      </p:cBhvr>
                                      <p:to>
                                        <p:clrVal>
                                          <a:schemeClr val="accent2"/>
                                        </p:clrVal>
                                      </p:to>
                                    </p:set>
                                    <p:set>
                                      <p:cBhvr>
                                        <p:cTn id="16" dur="500" autoRev="1" fill="hold"/>
                                        <p:tgtEl>
                                          <p:spTgt spid="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0" presetClass="emph" presetSubtype="0" fill="hold" grpId="0" nodeType="clickEffect">
                                  <p:stCondLst>
                                    <p:cond delay="0"/>
                                  </p:stCondLst>
                                  <p:iterate type="lt">
                                    <p:tmPct val="10000"/>
                                  </p:iterate>
                                  <p:childTnLst>
                                    <p:set>
                                      <p:cBhvr override="childStyle">
                                        <p:cTn id="20" dur="500" autoRev="1" fill="hold"/>
                                        <p:tgtEl>
                                          <p:spTgt spid="3"/>
                                        </p:tgtEl>
                                        <p:attrNameLst>
                                          <p:attrName>style.color</p:attrName>
                                        </p:attrNameLst>
                                      </p:cBhvr>
                                      <p:to>
                                        <p:clrVal>
                                          <a:schemeClr val="accent2"/>
                                        </p:clrVal>
                                      </p:to>
                                    </p:set>
                                    <p:set>
                                      <p:cBhvr>
                                        <p:cTn id="21" dur="500" autoRev="1" fill="hold"/>
                                        <p:tgtEl>
                                          <p:spTgt spid="3"/>
                                        </p:tgtEl>
                                        <p:attrNameLst>
                                          <p:attrName>fillcolor</p:attrName>
                                        </p:attrNameLst>
                                      </p:cBhvr>
                                      <p:to>
                                        <p:clrVal>
                                          <a:schemeClr val="accent2"/>
                                        </p:clrVal>
                                      </p:to>
                                    </p:set>
                                    <p:set>
                                      <p:cBhvr>
                                        <p:cTn id="22" dur="500" autoRev="1" fill="hold"/>
                                        <p:tgtEl>
                                          <p:spTgt spid="3"/>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2539"/>
                                        </p:tgtEl>
                                        <p:attrNameLst>
                                          <p:attrName>style.visibility</p:attrName>
                                        </p:attrNameLst>
                                      </p:cBhvr>
                                      <p:to>
                                        <p:strVal val="visible"/>
                                      </p:to>
                                    </p:set>
                                    <p:animEffect transition="in" filter="box(in)">
                                      <p:cBhvr>
                                        <p:cTn id="27" dur="2000"/>
                                        <p:tgtEl>
                                          <p:spTgt spid="2253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2540"/>
                                        </p:tgtEl>
                                        <p:attrNameLst>
                                          <p:attrName>style.visibility</p:attrName>
                                        </p:attrNameLst>
                                      </p:cBhvr>
                                      <p:to>
                                        <p:strVal val="visible"/>
                                      </p:to>
                                    </p:set>
                                    <p:animEffect transition="in" filter="wheel(1)">
                                      <p:cBhvr>
                                        <p:cTn id="32" dur="20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4" grpId="0"/>
      <p:bldP spid="22539" grpId="0"/>
      <p:bldP spid="22539" grpId="1"/>
      <p:bldP spid="22540" grpId="0"/>
      <p:bldP spid="22540" grpId="1"/>
      <p:bldP spid="2" grpId="0"/>
      <p:bldP spid="2" grpId="1"/>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p:nvPr/>
        </p:nvSpPr>
        <p:spPr>
          <a:xfrm>
            <a:off x="152400" y="1295400"/>
            <a:ext cx="8839200" cy="914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endParaRPr lang="en-US" altLang="en-US" sz="1800" dirty="0">
              <a:solidFill>
                <a:srgbClr val="FF3300"/>
              </a:solidFill>
              <a:latin typeface=".VnHelvetIns" pitchFamily="34" charset="0"/>
            </a:endParaRPr>
          </a:p>
        </p:txBody>
      </p:sp>
      <p:sp>
        <p:nvSpPr>
          <p:cNvPr id="24582" name="Text Box 7"/>
          <p:cNvSpPr txBox="1"/>
          <p:nvPr/>
        </p:nvSpPr>
        <p:spPr>
          <a:xfrm>
            <a:off x="5181600" y="4648200"/>
            <a:ext cx="1676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800" dirty="0">
              <a:latin typeface="Book Antiqua" panose="02040602050305030304" pitchFamily="18" charset="0"/>
            </a:endParaRPr>
          </a:p>
        </p:txBody>
      </p:sp>
      <p:sp>
        <p:nvSpPr>
          <p:cNvPr id="24583" name="Rectangle 5"/>
          <p:cNvSpPr/>
          <p:nvPr/>
        </p:nvSpPr>
        <p:spPr>
          <a:xfrm>
            <a:off x="152400" y="152400"/>
            <a:ext cx="3810000" cy="609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3600" b="1" dirty="0">
                <a:solidFill>
                  <a:srgbClr val="FF0000"/>
                </a:solidFill>
                <a:latin typeface="Times New Roman" panose="02020603050405020304" pitchFamily="18" charset="0"/>
              </a:rPr>
              <a:t>2. Hai câu cuối</a:t>
            </a:r>
          </a:p>
        </p:txBody>
      </p:sp>
      <p:sp>
        <p:nvSpPr>
          <p:cNvPr id="24584" name="Rectangle 9"/>
          <p:cNvSpPr/>
          <p:nvPr/>
        </p:nvSpPr>
        <p:spPr>
          <a:xfrm>
            <a:off x="76200" y="762000"/>
            <a:ext cx="4343400" cy="11176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400"/>
              </a:lnSpc>
              <a:spcBef>
                <a:spcPct val="15000"/>
              </a:spcBef>
              <a:buNone/>
            </a:pPr>
            <a:r>
              <a:rPr lang="en-US" altLang="en-US" sz="2400" b="1" dirty="0">
                <a:solidFill>
                  <a:schemeClr val="accent2"/>
                </a:solidFill>
                <a:latin typeface="Times New Roman" panose="02020603050405020304" pitchFamily="18" charset="0"/>
              </a:rPr>
              <a:t>Phiên âm:</a:t>
            </a:r>
          </a:p>
          <a:p>
            <a:pPr marL="0" lvl="0" indent="0">
              <a:lnSpc>
                <a:spcPts val="2400"/>
              </a:lnSpc>
              <a:spcBef>
                <a:spcPct val="15000"/>
              </a:spcBef>
              <a:buNone/>
            </a:pPr>
            <a:r>
              <a:rPr lang="en-US" altLang="en-US" sz="2400" b="1" dirty="0">
                <a:solidFill>
                  <a:srgbClr val="00B050"/>
                </a:solidFill>
                <a:latin typeface="Times New Roman" panose="02020603050405020304" pitchFamily="18" charset="0"/>
              </a:rPr>
              <a:t>Cử đầu</a:t>
            </a:r>
            <a:r>
              <a:rPr lang="en-US" altLang="en-US" sz="2400" b="1" dirty="0">
                <a:solidFill>
                  <a:schemeClr val="accent2"/>
                </a:solidFill>
                <a:latin typeface="Times New Roman" panose="02020603050405020304" pitchFamily="18" charset="0"/>
              </a:rPr>
              <a:t> vọng minh nguyệt,</a:t>
            </a:r>
          </a:p>
          <a:p>
            <a:pPr marL="0" lvl="0" indent="0">
              <a:lnSpc>
                <a:spcPts val="2400"/>
              </a:lnSpc>
              <a:spcBef>
                <a:spcPct val="15000"/>
              </a:spcBef>
              <a:buNone/>
            </a:pPr>
            <a:r>
              <a:rPr lang="en-US" altLang="en-US" sz="2400" b="1" dirty="0">
                <a:solidFill>
                  <a:srgbClr val="00B050"/>
                </a:solidFill>
                <a:latin typeface="Times New Roman" panose="02020603050405020304" pitchFamily="18" charset="0"/>
              </a:rPr>
              <a:t>Đê đầu</a:t>
            </a:r>
            <a:r>
              <a:rPr lang="en-US" altLang="en-US" sz="2400" b="1" dirty="0">
                <a:solidFill>
                  <a:schemeClr val="accent2"/>
                </a:solidFill>
                <a:latin typeface="Times New Roman" panose="02020603050405020304" pitchFamily="18" charset="0"/>
              </a:rPr>
              <a:t> tư cố hương.</a:t>
            </a:r>
          </a:p>
        </p:txBody>
      </p:sp>
      <p:pic>
        <p:nvPicPr>
          <p:cNvPr id="24586" name="Picture 11" descr="tinhdatu"/>
          <p:cNvPicPr>
            <a:picLocks noChangeAspect="1"/>
          </p:cNvPicPr>
          <p:nvPr/>
        </p:nvPicPr>
        <p:blipFill>
          <a:blip r:embed="rId2">
            <a:lum bright="-6000"/>
          </a:blip>
          <a:stretch>
            <a:fillRect/>
          </a:stretch>
        </p:blipFill>
        <p:spPr>
          <a:xfrm>
            <a:off x="4419600" y="76200"/>
            <a:ext cx="4419600" cy="2667000"/>
          </a:xfrm>
          <a:prstGeom prst="rect">
            <a:avLst/>
          </a:prstGeom>
          <a:noFill/>
          <a:ln w="9525">
            <a:noFill/>
          </a:ln>
        </p:spPr>
      </p:pic>
      <p:sp>
        <p:nvSpPr>
          <p:cNvPr id="24587" name="Text Box 12"/>
          <p:cNvSpPr txBox="1"/>
          <p:nvPr/>
        </p:nvSpPr>
        <p:spPr>
          <a:xfrm>
            <a:off x="457200" y="3137535"/>
            <a:ext cx="32766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latin typeface="Times New Roman" panose="02020603050405020304" pitchFamily="18" charset="0"/>
              </a:rPr>
              <a:t>- Hành động: </a:t>
            </a:r>
            <a:r>
              <a:rPr lang="en-US" altLang="en-US" b="1" dirty="0">
                <a:solidFill>
                  <a:srgbClr val="FF0000"/>
                </a:solidFill>
                <a:latin typeface="Times New Roman" panose="02020603050405020304" pitchFamily="18" charset="0"/>
              </a:rPr>
              <a:t> </a:t>
            </a:r>
          </a:p>
        </p:txBody>
      </p:sp>
      <p:sp>
        <p:nvSpPr>
          <p:cNvPr id="151571" name="Text Box 19"/>
          <p:cNvSpPr txBox="1"/>
          <p:nvPr/>
        </p:nvSpPr>
        <p:spPr>
          <a:xfrm>
            <a:off x="76200" y="1814830"/>
            <a:ext cx="4572000" cy="1524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chemeClr val="accent2"/>
                </a:solidFill>
                <a:latin typeface="Times New Roman" panose="02020603050405020304" pitchFamily="18" charset="0"/>
              </a:rPr>
              <a:t>Dịch thơ:</a:t>
            </a:r>
          </a:p>
          <a:p>
            <a:pPr marL="342900" lvl="0" indent="-342900" eaLnBrk="1" hangingPunct="1">
              <a:buNone/>
            </a:pPr>
            <a:r>
              <a:rPr lang="en-US" altLang="en-US" sz="2400" b="1" dirty="0">
                <a:solidFill>
                  <a:srgbClr val="00B050"/>
                </a:solidFill>
                <a:latin typeface="Times New Roman" panose="02020603050405020304" pitchFamily="18" charset="0"/>
              </a:rPr>
              <a:t>Ngẩng đầu</a:t>
            </a:r>
            <a:r>
              <a:rPr lang="en-US" altLang="en-US" sz="2400" b="1" dirty="0">
                <a:solidFill>
                  <a:schemeClr val="accent2"/>
                </a:solidFill>
                <a:latin typeface="Times New Roman" panose="02020603050405020304" pitchFamily="18" charset="0"/>
              </a:rPr>
              <a:t> nhìn trăng sáng,</a:t>
            </a:r>
          </a:p>
          <a:p>
            <a:pPr marL="342900" lvl="0" indent="-342900" eaLnBrk="1" hangingPunct="1">
              <a:buNone/>
            </a:pPr>
            <a:r>
              <a:rPr lang="en-US" altLang="en-US" sz="2400" b="1" dirty="0">
                <a:solidFill>
                  <a:srgbClr val="00B050"/>
                </a:solidFill>
                <a:latin typeface="Times New Roman" panose="02020603050405020304" pitchFamily="18" charset="0"/>
              </a:rPr>
              <a:t>Cúi đầu</a:t>
            </a:r>
            <a:r>
              <a:rPr lang="en-US" altLang="en-US" sz="2400" b="1" dirty="0">
                <a:solidFill>
                  <a:schemeClr val="accent2"/>
                </a:solidFill>
                <a:latin typeface="Times New Roman" panose="02020603050405020304" pitchFamily="18" charset="0"/>
              </a:rPr>
              <a:t> nhớ cố hương.</a:t>
            </a:r>
          </a:p>
        </p:txBody>
      </p:sp>
      <p:sp>
        <p:nvSpPr>
          <p:cNvPr id="27659" name="Text Box 12"/>
          <p:cNvSpPr txBox="1"/>
          <p:nvPr/>
        </p:nvSpPr>
        <p:spPr>
          <a:xfrm>
            <a:off x="457200" y="3733800"/>
            <a:ext cx="492760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FF0000"/>
                </a:solidFill>
                <a:latin typeface="Times New Roman" panose="02020603050405020304" pitchFamily="18" charset="0"/>
              </a:rPr>
              <a:t>- Cử đầu (ngẩng đầu): </a:t>
            </a:r>
          </a:p>
        </p:txBody>
      </p:sp>
      <p:sp>
        <p:nvSpPr>
          <p:cNvPr id="27660" name="Text Box 13"/>
          <p:cNvSpPr txBox="1"/>
          <p:nvPr/>
        </p:nvSpPr>
        <p:spPr>
          <a:xfrm>
            <a:off x="4495800" y="3721100"/>
            <a:ext cx="4432300"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006600"/>
                </a:solidFill>
                <a:latin typeface="Times New Roman" panose="02020603050405020304" pitchFamily="18" charset="0"/>
              </a:rPr>
              <a:t>Hướng ra ngoại cảnh l</a:t>
            </a:r>
            <a:r>
              <a:rPr lang="en-US" altLang="en-US" b="1" dirty="0">
                <a:solidFill>
                  <a:srgbClr val="006600"/>
                </a:solidFill>
                <a:latin typeface="Book Antiqua" panose="02040602050305030304" pitchFamily="18" charset="0"/>
              </a:rPr>
              <a:t>à</a:t>
            </a:r>
            <a:r>
              <a:rPr lang="en-US" altLang="en-US" b="1" dirty="0">
                <a:solidFill>
                  <a:srgbClr val="006600"/>
                </a:solidFill>
                <a:latin typeface="Times New Roman" panose="02020603050405020304" pitchFamily="18" charset="0"/>
              </a:rPr>
              <a:t> để ngắm trăng </a:t>
            </a:r>
            <a:endParaRPr lang="en-US" altLang="en-US" b="1" dirty="0">
              <a:solidFill>
                <a:srgbClr val="FF0000"/>
              </a:solidFill>
              <a:latin typeface="Times New Roman" panose="02020603050405020304" pitchFamily="18" charset="0"/>
            </a:endParaRPr>
          </a:p>
        </p:txBody>
      </p:sp>
      <p:sp>
        <p:nvSpPr>
          <p:cNvPr id="27661" name="Text Box 14"/>
          <p:cNvSpPr txBox="1"/>
          <p:nvPr/>
        </p:nvSpPr>
        <p:spPr>
          <a:xfrm>
            <a:off x="457200" y="4876800"/>
            <a:ext cx="391160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FF0000"/>
                </a:solidFill>
                <a:latin typeface="Times New Roman" panose="02020603050405020304" pitchFamily="18" charset="0"/>
                <a:cs typeface="Times New Roman" panose="02020603050405020304" pitchFamily="18" charset="0"/>
              </a:rPr>
              <a:t>- Đê đầu (cúi đầu):</a:t>
            </a:r>
          </a:p>
        </p:txBody>
      </p:sp>
      <p:sp>
        <p:nvSpPr>
          <p:cNvPr id="27662" name="Text Box 15"/>
          <p:cNvSpPr txBox="1"/>
          <p:nvPr/>
        </p:nvSpPr>
        <p:spPr>
          <a:xfrm>
            <a:off x="4465320" y="4953000"/>
            <a:ext cx="4328795" cy="15684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006600"/>
                </a:solidFill>
                <a:latin typeface="Times New Roman" panose="02020603050405020304" pitchFamily="18" charset="0"/>
              </a:rPr>
              <a:t>Hoạt động hướng nội, tâm trạng suy tư trĩu nặng nhớ cố hương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1571"/>
                                        </p:tgtEl>
                                        <p:attrNameLst>
                                          <p:attrName>style.visibility</p:attrName>
                                        </p:attrNameLst>
                                      </p:cBhvr>
                                      <p:to>
                                        <p:strVal val="visible"/>
                                      </p:to>
                                    </p:set>
                                    <p:animEffect transition="in" filter="fade">
                                      <p:cBhvr>
                                        <p:cTn id="7" dur="500"/>
                                        <p:tgtEl>
                                          <p:spTgt spid="15157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659"/>
                                        </p:tgtEl>
                                        <p:attrNameLst>
                                          <p:attrName>style.visibility</p:attrName>
                                        </p:attrNameLst>
                                      </p:cBhvr>
                                      <p:to>
                                        <p:strVal val="visible"/>
                                      </p:to>
                                    </p:set>
                                    <p:animEffect transition="in" filter="wheel(1)">
                                      <p:cBhvr>
                                        <p:cTn id="12" dur="2000"/>
                                        <p:tgtEl>
                                          <p:spTgt spid="2765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60"/>
                                        </p:tgtEl>
                                        <p:attrNameLst>
                                          <p:attrName>style.visibility</p:attrName>
                                        </p:attrNameLst>
                                      </p:cBhvr>
                                      <p:to>
                                        <p:strVal val="visible"/>
                                      </p:to>
                                    </p:set>
                                    <p:animEffect transition="in" filter="box(in)">
                                      <p:cBhvr>
                                        <p:cTn id="17" dur="2000"/>
                                        <p:tgtEl>
                                          <p:spTgt spid="2766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661"/>
                                        </p:tgtEl>
                                        <p:attrNameLst>
                                          <p:attrName>style.visibility</p:attrName>
                                        </p:attrNameLst>
                                      </p:cBhvr>
                                      <p:to>
                                        <p:strVal val="visible"/>
                                      </p:to>
                                    </p:set>
                                    <p:anim calcmode="lin" valueType="num">
                                      <p:cBhvr additive="base">
                                        <p:cTn id="22" dur="500" fill="hold"/>
                                        <p:tgtEl>
                                          <p:spTgt spid="27661"/>
                                        </p:tgtEl>
                                        <p:attrNameLst>
                                          <p:attrName>ppt_x</p:attrName>
                                        </p:attrNameLst>
                                      </p:cBhvr>
                                      <p:tavLst>
                                        <p:tav tm="0">
                                          <p:val>
                                            <p:strVal val="#ppt_x"/>
                                          </p:val>
                                        </p:tav>
                                        <p:tav tm="100000">
                                          <p:val>
                                            <p:strVal val="#ppt_x"/>
                                          </p:val>
                                        </p:tav>
                                      </p:tavLst>
                                    </p:anim>
                                    <p:anim calcmode="lin" valueType="num">
                                      <p:cBhvr additive="base">
                                        <p:cTn id="23" dur="500" fill="hold"/>
                                        <p:tgtEl>
                                          <p:spTgt spid="2766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7662"/>
                                        </p:tgtEl>
                                        <p:attrNameLst>
                                          <p:attrName>style.visibility</p:attrName>
                                        </p:attrNameLst>
                                      </p:cBhvr>
                                      <p:to>
                                        <p:strVal val="visible"/>
                                      </p:to>
                                    </p:set>
                                    <p:animEffect transition="in" filter="circle(in)">
                                      <p:cBhvr>
                                        <p:cTn id="28" dur="20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1" grpId="0"/>
      <p:bldP spid="27659" grpId="0"/>
      <p:bldP spid="27659" grpId="1"/>
      <p:bldP spid="27660" grpId="0"/>
      <p:bldP spid="27660" grpId="1"/>
      <p:bldP spid="27661" grpId="0"/>
      <p:bldP spid="27661" grpId="1"/>
      <p:bldP spid="27662" grpId="0"/>
      <p:bldP spid="2766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p:nvPr/>
        </p:nvSpPr>
        <p:spPr>
          <a:xfrm>
            <a:off x="152400" y="1295400"/>
            <a:ext cx="8839200" cy="914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endParaRPr lang="en-US" altLang="en-US" sz="1800" dirty="0">
              <a:solidFill>
                <a:srgbClr val="FF3300"/>
              </a:solidFill>
              <a:latin typeface=".VnHelvetIns" pitchFamily="34" charset="0"/>
            </a:endParaRPr>
          </a:p>
        </p:txBody>
      </p:sp>
      <p:sp>
        <p:nvSpPr>
          <p:cNvPr id="28678" name="Text Box 7"/>
          <p:cNvSpPr txBox="1"/>
          <p:nvPr/>
        </p:nvSpPr>
        <p:spPr>
          <a:xfrm>
            <a:off x="5181600" y="4648200"/>
            <a:ext cx="1676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800" dirty="0">
              <a:latin typeface="Book Antiqua" panose="02040602050305030304" pitchFamily="18" charset="0"/>
            </a:endParaRPr>
          </a:p>
        </p:txBody>
      </p:sp>
      <p:sp>
        <p:nvSpPr>
          <p:cNvPr id="28680" name="Rectangle 9"/>
          <p:cNvSpPr/>
          <p:nvPr/>
        </p:nvSpPr>
        <p:spPr>
          <a:xfrm>
            <a:off x="0" y="177800"/>
            <a:ext cx="4343400" cy="11176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400"/>
              </a:lnSpc>
              <a:spcBef>
                <a:spcPct val="15000"/>
              </a:spcBef>
              <a:buNone/>
            </a:pPr>
            <a:r>
              <a:rPr lang="en-US" altLang="en-US" sz="2400" b="1" dirty="0">
                <a:solidFill>
                  <a:srgbClr val="FF66FF"/>
                </a:solidFill>
                <a:latin typeface="Times New Roman" panose="02020603050405020304" pitchFamily="18" charset="0"/>
              </a:rPr>
              <a:t>Phiên</a:t>
            </a:r>
            <a:r>
              <a:rPr lang="en-US" altLang="en-US" sz="2400" b="1" dirty="0">
                <a:solidFill>
                  <a:srgbClr val="FF3300"/>
                </a:solidFill>
                <a:latin typeface="Times New Roman" panose="02020603050405020304" pitchFamily="18" charset="0"/>
              </a:rPr>
              <a:t> </a:t>
            </a:r>
            <a:r>
              <a:rPr lang="en-US" altLang="en-US" sz="2400" b="1" dirty="0">
                <a:solidFill>
                  <a:srgbClr val="FF66FF"/>
                </a:solidFill>
                <a:latin typeface="Times New Roman" panose="02020603050405020304" pitchFamily="18" charset="0"/>
              </a:rPr>
              <a:t>âm:</a:t>
            </a:r>
            <a:endParaRPr lang="en-US" altLang="en-US" sz="2400" b="1" dirty="0">
              <a:solidFill>
                <a:srgbClr val="00FF00"/>
              </a:solidFill>
              <a:latin typeface="Times New Roman" panose="02020603050405020304" pitchFamily="18" charset="0"/>
            </a:endParaRPr>
          </a:p>
          <a:p>
            <a:pPr marL="0" lvl="0" indent="0">
              <a:lnSpc>
                <a:spcPts val="2400"/>
              </a:lnSpc>
              <a:spcBef>
                <a:spcPct val="15000"/>
              </a:spcBef>
              <a:buNone/>
            </a:pPr>
            <a:r>
              <a:rPr lang="en-US" altLang="en-US" sz="2400" b="1" dirty="0">
                <a:solidFill>
                  <a:srgbClr val="00B050"/>
                </a:solidFill>
                <a:latin typeface="Times New Roman" panose="02020603050405020304" pitchFamily="18" charset="0"/>
              </a:rPr>
              <a:t>Cử đầu vọng minh nguyệt,</a:t>
            </a:r>
          </a:p>
          <a:p>
            <a:pPr marL="0" lvl="0" indent="0">
              <a:lnSpc>
                <a:spcPts val="2400"/>
              </a:lnSpc>
              <a:spcBef>
                <a:spcPct val="15000"/>
              </a:spcBef>
              <a:buNone/>
            </a:pPr>
            <a:r>
              <a:rPr lang="en-US" altLang="en-US" sz="2400" b="1" dirty="0">
                <a:solidFill>
                  <a:srgbClr val="00B050"/>
                </a:solidFill>
                <a:latin typeface="Times New Roman" panose="02020603050405020304" pitchFamily="18" charset="0"/>
              </a:rPr>
              <a:t>Đê đầu tư cố hương.</a:t>
            </a:r>
          </a:p>
        </p:txBody>
      </p:sp>
      <p:sp>
        <p:nvSpPr>
          <p:cNvPr id="28681" name="Text Box 10"/>
          <p:cNvSpPr txBox="1"/>
          <p:nvPr/>
        </p:nvSpPr>
        <p:spPr>
          <a:xfrm>
            <a:off x="0" y="1371600"/>
            <a:ext cx="4572000" cy="1524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FF66FF"/>
                </a:solidFill>
                <a:latin typeface="Times New Roman" panose="02020603050405020304" pitchFamily="18" charset="0"/>
              </a:rPr>
              <a:t>Dịch thơ:</a:t>
            </a:r>
          </a:p>
          <a:p>
            <a:pPr marL="342900" lvl="0" indent="-342900" eaLnBrk="1" hangingPunct="1">
              <a:buNone/>
            </a:pPr>
            <a:r>
              <a:rPr lang="en-US" altLang="en-US" sz="2400" b="1" dirty="0">
                <a:solidFill>
                  <a:srgbClr val="00B050"/>
                </a:solidFill>
                <a:latin typeface="Times New Roman" panose="02020603050405020304" pitchFamily="18" charset="0"/>
              </a:rPr>
              <a:t>Ngẩng đầu nhìn trăng sáng,</a:t>
            </a:r>
          </a:p>
          <a:p>
            <a:pPr marL="342900" lvl="0" indent="-342900" eaLnBrk="1" hangingPunct="1">
              <a:buNone/>
            </a:pPr>
            <a:r>
              <a:rPr lang="en-US" altLang="en-US" sz="2400" b="1" dirty="0">
                <a:solidFill>
                  <a:srgbClr val="00B050"/>
                </a:solidFill>
                <a:latin typeface="Times New Roman" panose="02020603050405020304" pitchFamily="18" charset="0"/>
              </a:rPr>
              <a:t>Cúi đầu nhớ cố hương.</a:t>
            </a:r>
          </a:p>
        </p:txBody>
      </p:sp>
      <p:pic>
        <p:nvPicPr>
          <p:cNvPr id="28682" name="Picture 11" descr="tinhdatu"/>
          <p:cNvPicPr>
            <a:picLocks noChangeAspect="1"/>
          </p:cNvPicPr>
          <p:nvPr/>
        </p:nvPicPr>
        <p:blipFill>
          <a:blip r:embed="rId2">
            <a:lum bright="-6000"/>
          </a:blip>
          <a:stretch>
            <a:fillRect/>
          </a:stretch>
        </p:blipFill>
        <p:spPr>
          <a:xfrm>
            <a:off x="4419600" y="152400"/>
            <a:ext cx="4419600" cy="2590800"/>
          </a:xfrm>
          <a:prstGeom prst="rect">
            <a:avLst/>
          </a:prstGeom>
          <a:noFill/>
          <a:ln w="9525">
            <a:noFill/>
          </a:ln>
        </p:spPr>
      </p:pic>
      <p:sp>
        <p:nvSpPr>
          <p:cNvPr id="137228" name="Text Box 12"/>
          <p:cNvSpPr txBox="1"/>
          <p:nvPr/>
        </p:nvSpPr>
        <p:spPr>
          <a:xfrm>
            <a:off x="266700" y="3124200"/>
            <a:ext cx="8610600" cy="1676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b="1" dirty="0">
                <a:solidFill>
                  <a:srgbClr val="990033"/>
                </a:solidFill>
                <a:latin typeface="Times New Roman" panose="02020603050405020304" pitchFamily="18" charset="0"/>
                <a:cs typeface="Times New Roman" panose="02020603050405020304" pitchFamily="18" charset="0"/>
              </a:rPr>
              <a:t>? Ở hai câu thơ cuối có sử dụng biện pháp nghệ thuật gì? </a:t>
            </a:r>
          </a:p>
          <a:p>
            <a:pPr marL="342900" lvl="0" indent="-342900" eaLnBrk="1" hangingPunct="1">
              <a:buChar char="-"/>
            </a:pPr>
            <a:r>
              <a:rPr lang="en-US" altLang="en-US" b="1" dirty="0">
                <a:solidFill>
                  <a:srgbClr val="990033"/>
                </a:solidFill>
                <a:latin typeface="Times New Roman" panose="02020603050405020304" pitchFamily="18" charset="0"/>
                <a:cs typeface="Times New Roman" panose="02020603050405020304" pitchFamily="18" charset="0"/>
              </a:rPr>
              <a:t>Nghệ thuật đối :</a:t>
            </a:r>
          </a:p>
          <a:p>
            <a:pPr marL="342900" lvl="0" indent="-342900" eaLnBrk="1" hangingPunct="1">
              <a:buNone/>
            </a:pPr>
            <a:r>
              <a:rPr lang="en-US" altLang="en-US" b="1" dirty="0">
                <a:solidFill>
                  <a:srgbClr val="990033"/>
                </a:solidFill>
                <a:latin typeface="Times New Roman" panose="02020603050405020304" pitchFamily="18" charset="0"/>
                <a:cs typeface="Times New Roman" panose="02020603050405020304" pitchFamily="18" charset="0"/>
              </a:rPr>
              <a:t>       Đê đầu &gt;&lt; cử đầu, vọng minh nguyệt &gt;&lt; tư cố hương</a:t>
            </a:r>
          </a:p>
          <a:p>
            <a:pPr marL="342900" lvl="0" indent="-342900" eaLnBrk="1" hangingPunct="1">
              <a:buNone/>
            </a:pPr>
            <a:r>
              <a:rPr lang="en-US" altLang="en-US" b="1" dirty="0">
                <a:solidFill>
                  <a:srgbClr val="990033"/>
                </a:solidFill>
                <a:latin typeface="Times New Roman" panose="02020603050405020304" pitchFamily="18" charset="0"/>
                <a:cs typeface="Times New Roman" panose="02020603050405020304" pitchFamily="18" charset="0"/>
              </a:rPr>
              <a:t>? Nhận xét về số lượng chữ, cấu trúc ngữ pháp, từ loại?</a:t>
            </a:r>
          </a:p>
          <a:p>
            <a:pPr marL="342900" lvl="0" indent="-342900" eaLnBrk="1" hangingPunct="1">
              <a:buNone/>
            </a:pPr>
            <a:endParaRPr lang="en-US" altLang="en-US" b="1" dirty="0">
              <a:solidFill>
                <a:srgbClr val="99003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7228">
                                            <p:txEl>
                                              <p:pRg st="0" end="0"/>
                                            </p:txEl>
                                          </p:spTgt>
                                        </p:tgtEl>
                                        <p:attrNameLst>
                                          <p:attrName>style.visibility</p:attrName>
                                        </p:attrNameLst>
                                      </p:cBhvr>
                                      <p:to>
                                        <p:strVal val="visible"/>
                                      </p:to>
                                    </p:set>
                                    <p:animEffect transition="in" filter="wheel(4)">
                                      <p:cBhvr>
                                        <p:cTn id="7" dur="2000"/>
                                        <p:tgtEl>
                                          <p:spTgt spid="137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7228">
                                            <p:txEl>
                                              <p:pRg st="1" end="1"/>
                                            </p:txEl>
                                          </p:spTgt>
                                        </p:tgtEl>
                                        <p:attrNameLst>
                                          <p:attrName>style.visibility</p:attrName>
                                        </p:attrNameLst>
                                      </p:cBhvr>
                                      <p:to>
                                        <p:strVal val="visible"/>
                                      </p:to>
                                    </p:set>
                                    <p:animEffect transition="in" filter="wheel(4)">
                                      <p:cBhvr>
                                        <p:cTn id="12" dur="2000"/>
                                        <p:tgtEl>
                                          <p:spTgt spid="1372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37228">
                                            <p:txEl>
                                              <p:pRg st="2" end="2"/>
                                            </p:txEl>
                                          </p:spTgt>
                                        </p:tgtEl>
                                        <p:attrNameLst>
                                          <p:attrName>style.visibility</p:attrName>
                                        </p:attrNameLst>
                                      </p:cBhvr>
                                      <p:to>
                                        <p:strVal val="visible"/>
                                      </p:to>
                                    </p:set>
                                    <p:animEffect transition="in" filter="wheel(4)">
                                      <p:cBhvr>
                                        <p:cTn id="17" dur="2000"/>
                                        <p:tgtEl>
                                          <p:spTgt spid="1372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37228">
                                            <p:txEl>
                                              <p:pRg st="3" end="3"/>
                                            </p:txEl>
                                          </p:spTgt>
                                        </p:tgtEl>
                                        <p:attrNameLst>
                                          <p:attrName>style.visibility</p:attrName>
                                        </p:attrNameLst>
                                      </p:cBhvr>
                                      <p:to>
                                        <p:strVal val="visible"/>
                                      </p:to>
                                    </p:set>
                                    <p:animEffect transition="in" filter="wheel(4)">
                                      <p:cBhvr>
                                        <p:cTn id="22" dur="2000"/>
                                        <p:tgtEl>
                                          <p:spTgt spid="1372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p:nvPr/>
        </p:nvSpPr>
        <p:spPr>
          <a:xfrm>
            <a:off x="152400" y="1295400"/>
            <a:ext cx="8839200" cy="914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endParaRPr lang="en-US" altLang="en-US" sz="1800" dirty="0">
              <a:solidFill>
                <a:srgbClr val="FF3300"/>
              </a:solidFill>
              <a:latin typeface=".VnHelvetIns" pitchFamily="34" charset="0"/>
            </a:endParaRPr>
          </a:p>
        </p:txBody>
      </p:sp>
      <p:sp>
        <p:nvSpPr>
          <p:cNvPr id="29702" name="Text Box 7"/>
          <p:cNvSpPr txBox="1"/>
          <p:nvPr/>
        </p:nvSpPr>
        <p:spPr>
          <a:xfrm>
            <a:off x="5181600" y="4648200"/>
            <a:ext cx="1676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800" dirty="0">
              <a:latin typeface="Book Antiqua" panose="02040602050305030304" pitchFamily="18" charset="0"/>
            </a:endParaRPr>
          </a:p>
        </p:txBody>
      </p:sp>
      <p:sp>
        <p:nvSpPr>
          <p:cNvPr id="29704" name="Rectangle 9"/>
          <p:cNvSpPr/>
          <p:nvPr/>
        </p:nvSpPr>
        <p:spPr>
          <a:xfrm>
            <a:off x="228600" y="152400"/>
            <a:ext cx="6929120" cy="19253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400"/>
              </a:lnSpc>
              <a:spcBef>
                <a:spcPct val="15000"/>
              </a:spcBef>
              <a:buNone/>
            </a:pPr>
            <a:r>
              <a:rPr lang="en-US" altLang="en-US" b="1" dirty="0">
                <a:solidFill>
                  <a:srgbClr val="FF66FF"/>
                </a:solidFill>
                <a:latin typeface="Times New Roman" panose="02020603050405020304" pitchFamily="18" charset="0"/>
              </a:rPr>
              <a:t>Phiên</a:t>
            </a:r>
            <a:r>
              <a:rPr lang="en-US" altLang="en-US" b="1" dirty="0">
                <a:solidFill>
                  <a:srgbClr val="FF3300"/>
                </a:solidFill>
                <a:latin typeface="Times New Roman" panose="02020603050405020304" pitchFamily="18" charset="0"/>
              </a:rPr>
              <a:t> </a:t>
            </a:r>
            <a:r>
              <a:rPr lang="en-US" altLang="en-US" b="1" dirty="0">
                <a:solidFill>
                  <a:srgbClr val="FF66FF"/>
                </a:solidFill>
                <a:latin typeface="Times New Roman" panose="02020603050405020304" pitchFamily="18" charset="0"/>
              </a:rPr>
              <a:t>âm:</a:t>
            </a:r>
            <a:endParaRPr lang="en-US" altLang="en-US" b="1" dirty="0">
              <a:solidFill>
                <a:srgbClr val="00FF00"/>
              </a:solidFill>
              <a:latin typeface="Times New Roman" panose="02020603050405020304" pitchFamily="18" charset="0"/>
            </a:endParaRPr>
          </a:p>
          <a:p>
            <a:pPr marL="0" lvl="0" indent="0">
              <a:lnSpc>
                <a:spcPts val="2400"/>
              </a:lnSpc>
              <a:spcBef>
                <a:spcPct val="15000"/>
              </a:spcBef>
              <a:buNone/>
            </a:pPr>
            <a:r>
              <a:rPr lang="en-US" altLang="en-US" b="1" dirty="0">
                <a:solidFill>
                  <a:srgbClr val="006600"/>
                </a:solidFill>
                <a:latin typeface="Times New Roman" panose="02020603050405020304" pitchFamily="18" charset="0"/>
              </a:rPr>
              <a:t>Cử   đầu   vọng  minh   nguyệt,</a:t>
            </a:r>
          </a:p>
          <a:p>
            <a:pPr marL="0" lvl="0" indent="0">
              <a:lnSpc>
                <a:spcPts val="2400"/>
              </a:lnSpc>
              <a:spcBef>
                <a:spcPct val="15000"/>
              </a:spcBef>
              <a:buNone/>
            </a:pPr>
            <a:r>
              <a:rPr lang="en-US" altLang="en-US" b="1" dirty="0">
                <a:solidFill>
                  <a:srgbClr val="3399FF"/>
                </a:solidFill>
                <a:latin typeface="Times New Roman" panose="02020603050405020304" pitchFamily="18" charset="0"/>
              </a:rPr>
              <a:t>đt      dt      đt        tt         dt</a:t>
            </a:r>
          </a:p>
          <a:p>
            <a:pPr marL="0" lvl="0" indent="0">
              <a:lnSpc>
                <a:spcPts val="2400"/>
              </a:lnSpc>
              <a:spcBef>
                <a:spcPct val="15000"/>
              </a:spcBef>
              <a:buNone/>
            </a:pPr>
            <a:r>
              <a:rPr lang="en-US" altLang="en-US" b="1" dirty="0">
                <a:solidFill>
                  <a:srgbClr val="006600"/>
                </a:solidFill>
                <a:latin typeface="Times New Roman" panose="02020603050405020304" pitchFamily="18" charset="0"/>
              </a:rPr>
              <a:t>Đê    đầu    tư       cố       hương.</a:t>
            </a:r>
          </a:p>
          <a:p>
            <a:pPr marL="0" lvl="0" indent="0">
              <a:lnSpc>
                <a:spcPts val="2400"/>
              </a:lnSpc>
              <a:spcBef>
                <a:spcPct val="15000"/>
              </a:spcBef>
              <a:buNone/>
            </a:pPr>
            <a:r>
              <a:rPr lang="en-US" altLang="en-US" b="1" dirty="0">
                <a:solidFill>
                  <a:srgbClr val="3399FF"/>
                </a:solidFill>
                <a:latin typeface="Times New Roman" panose="02020603050405020304" pitchFamily="18" charset="0"/>
              </a:rPr>
              <a:t>Đt      dt      đt       tt          dt</a:t>
            </a:r>
          </a:p>
        </p:txBody>
      </p:sp>
      <p:sp>
        <p:nvSpPr>
          <p:cNvPr id="29705" name="Text Box 10"/>
          <p:cNvSpPr txBox="1"/>
          <p:nvPr/>
        </p:nvSpPr>
        <p:spPr>
          <a:xfrm>
            <a:off x="304800" y="2057400"/>
            <a:ext cx="5659120" cy="1524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b="1" dirty="0">
                <a:solidFill>
                  <a:srgbClr val="FF66FF"/>
                </a:solidFill>
                <a:latin typeface="Times New Roman" panose="02020603050405020304" pitchFamily="18" charset="0"/>
              </a:rPr>
              <a:t>Dịch thơ:</a:t>
            </a:r>
          </a:p>
          <a:p>
            <a:pPr marL="342900" lvl="0" indent="-342900" eaLnBrk="1" hangingPunct="1">
              <a:buNone/>
            </a:pPr>
            <a:r>
              <a:rPr lang="en-US" altLang="en-US" b="1" dirty="0">
                <a:solidFill>
                  <a:srgbClr val="3250CE"/>
                </a:solidFill>
                <a:latin typeface="Times New Roman" panose="02020603050405020304" pitchFamily="18" charset="0"/>
              </a:rPr>
              <a:t>Ngẩng đầu</a:t>
            </a:r>
            <a:r>
              <a:rPr lang="en-US" altLang="en-US" b="1" dirty="0">
                <a:solidFill>
                  <a:srgbClr val="CC0099"/>
                </a:solidFill>
                <a:latin typeface="Times New Roman" panose="02020603050405020304" pitchFamily="18" charset="0"/>
              </a:rPr>
              <a:t> nhìn </a:t>
            </a:r>
            <a:r>
              <a:rPr lang="en-US" altLang="en-US" b="1" dirty="0">
                <a:solidFill>
                  <a:srgbClr val="FF9900"/>
                </a:solidFill>
                <a:latin typeface="Times New Roman" panose="02020603050405020304" pitchFamily="18" charset="0"/>
              </a:rPr>
              <a:t>trăng sáng,</a:t>
            </a:r>
          </a:p>
          <a:p>
            <a:pPr marL="342900" lvl="0" indent="-342900" eaLnBrk="1" hangingPunct="1">
              <a:buNone/>
            </a:pPr>
            <a:r>
              <a:rPr lang="en-US" altLang="en-US" b="1" dirty="0">
                <a:solidFill>
                  <a:srgbClr val="3250CE"/>
                </a:solidFill>
                <a:latin typeface="Times New Roman" panose="02020603050405020304" pitchFamily="18" charset="0"/>
              </a:rPr>
              <a:t>Cúi đầu</a:t>
            </a:r>
            <a:r>
              <a:rPr lang="en-US" altLang="en-US" b="1" dirty="0">
                <a:solidFill>
                  <a:srgbClr val="CC0099"/>
                </a:solidFill>
                <a:latin typeface="Times New Roman" panose="02020603050405020304" pitchFamily="18" charset="0"/>
              </a:rPr>
              <a:t> nhớ </a:t>
            </a:r>
            <a:r>
              <a:rPr lang="en-US" altLang="en-US" b="1" dirty="0">
                <a:solidFill>
                  <a:srgbClr val="FF9900"/>
                </a:solidFill>
                <a:latin typeface="Times New Roman" panose="02020603050405020304" pitchFamily="18" charset="0"/>
              </a:rPr>
              <a:t>cố hương.</a:t>
            </a:r>
          </a:p>
        </p:txBody>
      </p:sp>
      <p:sp>
        <p:nvSpPr>
          <p:cNvPr id="110608" name="Text Box 16"/>
          <p:cNvSpPr txBox="1"/>
          <p:nvPr/>
        </p:nvSpPr>
        <p:spPr>
          <a:xfrm>
            <a:off x="76200" y="3993515"/>
            <a:ext cx="8610600" cy="1676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3600" dirty="0">
                <a:solidFill>
                  <a:srgbClr val="990033"/>
                </a:solidFill>
              </a:rPr>
              <a:t>→</a:t>
            </a:r>
            <a:r>
              <a:rPr lang="en-US" altLang="en-US" sz="3600" b="1" dirty="0">
                <a:solidFill>
                  <a:srgbClr val="FF3300"/>
                </a:solidFill>
                <a:latin typeface="Times New Roman" panose="02020603050405020304" pitchFamily="18" charset="0"/>
              </a:rPr>
              <a:t>Nghệ thuật đối:</a:t>
            </a:r>
            <a:r>
              <a:rPr lang="en-US" altLang="en-US" sz="3600" b="1" dirty="0">
                <a:solidFill>
                  <a:srgbClr val="990033"/>
                </a:solidFill>
                <a:latin typeface="Times New Roman" panose="02020603050405020304" pitchFamily="18" charset="0"/>
              </a:rPr>
              <a:t> đối thanh, số lượng chữ của các bộ phận tham gia đối bằng nhau, cấu trúc ngữ pháp của các bộ phận tham gia đối giống nhau, từ loại của các chữ tương ứng ở hai vế đối giống nhau.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0608">
                                            <p:txEl>
                                              <p:charRg st="0" end="185"/>
                                            </p:txEl>
                                          </p:spTgt>
                                        </p:tgtEl>
                                        <p:attrNameLst>
                                          <p:attrName>style.visibility</p:attrName>
                                        </p:attrNameLst>
                                      </p:cBhvr>
                                      <p:to>
                                        <p:strVal val="visible"/>
                                      </p:to>
                                    </p:set>
                                    <p:animEffect transition="in" filter="wheel(4)">
                                      <p:cBhvr>
                                        <p:cTn id="7" dur="2000"/>
                                        <p:tgtEl>
                                          <p:spTgt spid="110608">
                                            <p:txEl>
                                              <p:charRg st="0" end="1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p:nvPr/>
        </p:nvSpPr>
        <p:spPr>
          <a:xfrm>
            <a:off x="152400" y="1295400"/>
            <a:ext cx="8839200" cy="914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endParaRPr lang="en-US" altLang="en-US" sz="1800" dirty="0">
              <a:solidFill>
                <a:srgbClr val="FF3300"/>
              </a:solidFill>
              <a:latin typeface=".VnHelvetIns" pitchFamily="34" charset="0"/>
            </a:endParaRPr>
          </a:p>
        </p:txBody>
      </p:sp>
      <p:sp>
        <p:nvSpPr>
          <p:cNvPr id="30726" name="Text Box 7"/>
          <p:cNvSpPr txBox="1"/>
          <p:nvPr/>
        </p:nvSpPr>
        <p:spPr>
          <a:xfrm>
            <a:off x="5181600" y="4648200"/>
            <a:ext cx="1676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800" dirty="0">
              <a:latin typeface="Book Antiqua" panose="02040602050305030304" pitchFamily="18" charset="0"/>
            </a:endParaRPr>
          </a:p>
        </p:txBody>
      </p:sp>
      <p:sp>
        <p:nvSpPr>
          <p:cNvPr id="30728" name="Rectangle 9"/>
          <p:cNvSpPr/>
          <p:nvPr/>
        </p:nvSpPr>
        <p:spPr>
          <a:xfrm>
            <a:off x="76200" y="152400"/>
            <a:ext cx="4343400" cy="11176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400"/>
              </a:lnSpc>
              <a:spcBef>
                <a:spcPct val="15000"/>
              </a:spcBef>
              <a:buNone/>
            </a:pPr>
            <a:r>
              <a:rPr lang="en-US" altLang="en-US" sz="2400" b="1" dirty="0">
                <a:solidFill>
                  <a:srgbClr val="FF66FF"/>
                </a:solidFill>
                <a:latin typeface="Times New Roman" panose="02020603050405020304" pitchFamily="18" charset="0"/>
              </a:rPr>
              <a:t>Phiên</a:t>
            </a:r>
            <a:r>
              <a:rPr lang="en-US" altLang="en-US" sz="2400" b="1" dirty="0">
                <a:solidFill>
                  <a:srgbClr val="FF3300"/>
                </a:solidFill>
                <a:latin typeface="Times New Roman" panose="02020603050405020304" pitchFamily="18" charset="0"/>
              </a:rPr>
              <a:t> </a:t>
            </a:r>
            <a:r>
              <a:rPr lang="en-US" altLang="en-US" sz="2400" b="1" dirty="0">
                <a:solidFill>
                  <a:srgbClr val="FF66FF"/>
                </a:solidFill>
                <a:latin typeface="Times New Roman" panose="02020603050405020304" pitchFamily="18" charset="0"/>
              </a:rPr>
              <a:t>âm:</a:t>
            </a:r>
            <a:endParaRPr lang="en-US" altLang="en-US" sz="2400" b="1" dirty="0">
              <a:solidFill>
                <a:srgbClr val="00FF00"/>
              </a:solidFill>
              <a:latin typeface="Times New Roman" panose="02020603050405020304" pitchFamily="18" charset="0"/>
            </a:endParaRPr>
          </a:p>
          <a:p>
            <a:pPr marL="0" lvl="0" indent="0">
              <a:lnSpc>
                <a:spcPts val="2400"/>
              </a:lnSpc>
              <a:spcBef>
                <a:spcPct val="15000"/>
              </a:spcBef>
              <a:buNone/>
            </a:pPr>
            <a:r>
              <a:rPr lang="en-US" altLang="en-US" sz="2400" b="1" dirty="0">
                <a:solidFill>
                  <a:srgbClr val="006600"/>
                </a:solidFill>
                <a:latin typeface="Times New Roman" panose="02020603050405020304" pitchFamily="18" charset="0"/>
              </a:rPr>
              <a:t>Cử đầu vọng minh nguyệt,</a:t>
            </a:r>
          </a:p>
          <a:p>
            <a:pPr marL="0" lvl="0" indent="0">
              <a:lnSpc>
                <a:spcPts val="2400"/>
              </a:lnSpc>
              <a:spcBef>
                <a:spcPct val="15000"/>
              </a:spcBef>
              <a:buNone/>
            </a:pPr>
            <a:r>
              <a:rPr lang="en-US" altLang="en-US" sz="2400" b="1" dirty="0">
                <a:solidFill>
                  <a:srgbClr val="006600"/>
                </a:solidFill>
                <a:latin typeface="Times New Roman" panose="02020603050405020304" pitchFamily="18" charset="0"/>
              </a:rPr>
              <a:t>Đê đầu tư cố hương.</a:t>
            </a:r>
          </a:p>
        </p:txBody>
      </p:sp>
      <p:pic>
        <p:nvPicPr>
          <p:cNvPr id="30729" name="Picture 11" descr="tinhdatu"/>
          <p:cNvPicPr>
            <a:picLocks noChangeAspect="1"/>
          </p:cNvPicPr>
          <p:nvPr/>
        </p:nvPicPr>
        <p:blipFill>
          <a:blip r:embed="rId2">
            <a:lum bright="-6000"/>
          </a:blip>
          <a:stretch>
            <a:fillRect/>
          </a:stretch>
        </p:blipFill>
        <p:spPr>
          <a:xfrm>
            <a:off x="4191000" y="152400"/>
            <a:ext cx="4648200" cy="2590800"/>
          </a:xfrm>
          <a:prstGeom prst="rect">
            <a:avLst/>
          </a:prstGeom>
          <a:noFill/>
          <a:ln w="9525">
            <a:noFill/>
          </a:ln>
        </p:spPr>
      </p:pic>
      <p:sp>
        <p:nvSpPr>
          <p:cNvPr id="111632" name="Text Box 16"/>
          <p:cNvSpPr txBox="1"/>
          <p:nvPr/>
        </p:nvSpPr>
        <p:spPr>
          <a:xfrm>
            <a:off x="76200" y="2743200"/>
            <a:ext cx="8949055" cy="1676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3600" dirty="0">
                <a:solidFill>
                  <a:srgbClr val="990033"/>
                </a:solidFill>
              </a:rPr>
              <a:t>→</a:t>
            </a:r>
            <a:r>
              <a:rPr lang="en-US" altLang="en-US" sz="3600" b="1" dirty="0">
                <a:solidFill>
                  <a:srgbClr val="990033"/>
                </a:solidFill>
                <a:latin typeface="Times New Roman" panose="02020603050405020304" pitchFamily="18" charset="0"/>
              </a:rPr>
              <a:t> Hai câu thơ đối nhau rất chỉnh diễn tả hai tư thế, hai tâm trạng đồng nhất trong tâm hồn thi nhân: </a:t>
            </a:r>
            <a:r>
              <a:rPr lang="en-US" altLang="en-US" sz="3600" b="1" i="1" dirty="0">
                <a:solidFill>
                  <a:srgbClr val="990033"/>
                </a:solidFill>
                <a:latin typeface="Times New Roman" panose="02020603050405020304" pitchFamily="18" charset="0"/>
              </a:rPr>
              <a:t>ngẩng đầu </a:t>
            </a:r>
            <a:r>
              <a:rPr lang="en-US" altLang="en-US" sz="3600" b="1" dirty="0">
                <a:solidFill>
                  <a:srgbClr val="990033"/>
                </a:solidFill>
                <a:latin typeface="Times New Roman" panose="02020603050405020304" pitchFamily="18" charset="0"/>
              </a:rPr>
              <a:t>là hướng ra ngoại cảnh, để ngắm trăng, </a:t>
            </a:r>
            <a:r>
              <a:rPr lang="en-US" altLang="en-US" sz="3600" b="1" i="1" dirty="0">
                <a:solidFill>
                  <a:srgbClr val="990033"/>
                </a:solidFill>
                <a:latin typeface="Times New Roman" panose="02020603050405020304" pitchFamily="18" charset="0"/>
              </a:rPr>
              <a:t>cúi đầu </a:t>
            </a:r>
            <a:r>
              <a:rPr lang="en-US" altLang="en-US" sz="3600" b="1" dirty="0">
                <a:solidFill>
                  <a:srgbClr val="990033"/>
                </a:solidFill>
                <a:latin typeface="Times New Roman" panose="02020603050405020304" pitchFamily="18" charset="0"/>
              </a:rPr>
              <a:t>là hoạt động hướng nội, trĩu nặng tâm tư.</a:t>
            </a:r>
          </a:p>
        </p:txBody>
      </p:sp>
      <p:sp>
        <p:nvSpPr>
          <p:cNvPr id="30731" name="Text Box 18"/>
          <p:cNvSpPr txBox="1"/>
          <p:nvPr/>
        </p:nvSpPr>
        <p:spPr>
          <a:xfrm>
            <a:off x="152400" y="1270000"/>
            <a:ext cx="4572000" cy="1524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FF66FF"/>
                </a:solidFill>
                <a:latin typeface="Times New Roman" panose="02020603050405020304" pitchFamily="18" charset="0"/>
              </a:rPr>
              <a:t>Dịch thơ:</a:t>
            </a:r>
          </a:p>
          <a:p>
            <a:pPr marL="342900" lvl="0" indent="-342900" eaLnBrk="1" hangingPunct="1">
              <a:buNone/>
            </a:pPr>
            <a:r>
              <a:rPr lang="en-US" altLang="en-US" sz="2400" b="1" dirty="0">
                <a:solidFill>
                  <a:srgbClr val="3250CE"/>
                </a:solidFill>
                <a:latin typeface="Times New Roman" panose="02020603050405020304" pitchFamily="18" charset="0"/>
              </a:rPr>
              <a:t>Ngẩng đầu</a:t>
            </a:r>
            <a:r>
              <a:rPr lang="en-US" altLang="en-US" sz="2400" b="1" dirty="0">
                <a:solidFill>
                  <a:srgbClr val="CC0099"/>
                </a:solidFill>
                <a:latin typeface="Times New Roman" panose="02020603050405020304" pitchFamily="18" charset="0"/>
              </a:rPr>
              <a:t> nhìn </a:t>
            </a:r>
            <a:r>
              <a:rPr lang="en-US" altLang="en-US" sz="2400" b="1" dirty="0">
                <a:solidFill>
                  <a:srgbClr val="FF9900"/>
                </a:solidFill>
                <a:latin typeface="Times New Roman" panose="02020603050405020304" pitchFamily="18" charset="0"/>
              </a:rPr>
              <a:t>trăng sáng,</a:t>
            </a:r>
          </a:p>
          <a:p>
            <a:pPr marL="342900" lvl="0" indent="-342900" eaLnBrk="1" hangingPunct="1">
              <a:buNone/>
            </a:pPr>
            <a:r>
              <a:rPr lang="en-US" altLang="en-US" sz="2400" b="1" dirty="0">
                <a:solidFill>
                  <a:srgbClr val="3250CE"/>
                </a:solidFill>
                <a:latin typeface="Times New Roman" panose="02020603050405020304" pitchFamily="18" charset="0"/>
              </a:rPr>
              <a:t>Cúi đầu</a:t>
            </a:r>
            <a:r>
              <a:rPr lang="en-US" altLang="en-US" sz="2400" b="1" dirty="0">
                <a:solidFill>
                  <a:srgbClr val="CC0099"/>
                </a:solidFill>
                <a:latin typeface="Times New Roman" panose="02020603050405020304" pitchFamily="18" charset="0"/>
              </a:rPr>
              <a:t> nhớ </a:t>
            </a:r>
            <a:r>
              <a:rPr lang="en-US" altLang="en-US" sz="2400" b="1" dirty="0">
                <a:solidFill>
                  <a:srgbClr val="FF9900"/>
                </a:solidFill>
                <a:latin typeface="Times New Roman" panose="02020603050405020304" pitchFamily="18" charset="0"/>
              </a:rPr>
              <a:t>cố hương.</a:t>
            </a:r>
          </a:p>
        </p:txBody>
      </p:sp>
      <p:sp>
        <p:nvSpPr>
          <p:cNvPr id="2" name="Text Box 1"/>
          <p:cNvSpPr txBox="1"/>
          <p:nvPr/>
        </p:nvSpPr>
        <p:spPr>
          <a:xfrm>
            <a:off x="76200" y="5562600"/>
            <a:ext cx="8932545" cy="1198880"/>
          </a:xfrm>
          <a:prstGeom prst="rect">
            <a:avLst/>
          </a:prstGeom>
          <a:noFill/>
        </p:spPr>
        <p:txBody>
          <a:bodyPr wrap="none" rtlCol="0" anchor="t">
            <a:spAutoFit/>
          </a:bodyPr>
          <a:lstStyle/>
          <a:p>
            <a:r>
              <a:rPr lang="en-US" altLang="en-US" sz="3600" b="1" dirty="0">
                <a:solidFill>
                  <a:srgbClr val="FF0000"/>
                </a:solidFill>
                <a:latin typeface="Times New Roman" panose="02020603050405020304" pitchFamily="18" charset="0"/>
                <a:sym typeface="Wingdings" panose="05000000000000000000" pitchFamily="2" charset="2"/>
              </a:rPr>
              <a:t></a:t>
            </a:r>
            <a:r>
              <a:rPr lang="en-US" altLang="en-US" sz="3600" b="1" dirty="0">
                <a:solidFill>
                  <a:srgbClr val="990033"/>
                </a:solidFill>
                <a:latin typeface="Times New Roman" panose="02020603050405020304" pitchFamily="18" charset="0"/>
                <a:sym typeface="Wingdings" panose="05000000000000000000" pitchFamily="2" charset="2"/>
              </a:rPr>
              <a:t> Tình yêu quê hương thiết tha, sâu nặng </a:t>
            </a:r>
          </a:p>
          <a:p>
            <a:r>
              <a:rPr lang="en-US" altLang="en-US" sz="3600" b="1" dirty="0">
                <a:solidFill>
                  <a:srgbClr val="990033"/>
                </a:solidFill>
                <a:latin typeface="Times New Roman" panose="02020603050405020304" pitchFamily="18" charset="0"/>
                <a:sym typeface="Wingdings" panose="05000000000000000000" pitchFamily="2" charset="2"/>
              </a:rPr>
              <a:t>của tác giả.</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1632">
                                            <p:txEl>
                                              <p:pRg st="0" end="0"/>
                                            </p:txEl>
                                          </p:spTgt>
                                        </p:tgtEl>
                                        <p:attrNameLst>
                                          <p:attrName>style.visibility</p:attrName>
                                        </p:attrNameLst>
                                      </p:cBhvr>
                                      <p:to>
                                        <p:strVal val="visible"/>
                                      </p:to>
                                    </p:set>
                                    <p:animEffect transition="in" filter="wheel(4)">
                                      <p:cBhvr>
                                        <p:cTn id="7" dur="2000"/>
                                        <p:tgtEl>
                                          <p:spTgt spid="1116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p:nvPr/>
        </p:nvSpPr>
        <p:spPr>
          <a:xfrm>
            <a:off x="152400" y="1295400"/>
            <a:ext cx="8839200" cy="914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endParaRPr lang="en-US" altLang="en-US" sz="1800" dirty="0">
              <a:solidFill>
                <a:srgbClr val="FF3300"/>
              </a:solidFill>
              <a:latin typeface=".VnHelvetIns" pitchFamily="34" charset="0"/>
            </a:endParaRPr>
          </a:p>
        </p:txBody>
      </p:sp>
      <p:sp>
        <p:nvSpPr>
          <p:cNvPr id="31750" name="Text Box 7"/>
          <p:cNvSpPr txBox="1"/>
          <p:nvPr/>
        </p:nvSpPr>
        <p:spPr>
          <a:xfrm>
            <a:off x="5181600" y="4648200"/>
            <a:ext cx="1676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800" dirty="0">
              <a:latin typeface="Book Antiqua" panose="02040602050305030304" pitchFamily="18" charset="0"/>
            </a:endParaRPr>
          </a:p>
        </p:txBody>
      </p:sp>
      <p:pic>
        <p:nvPicPr>
          <p:cNvPr id="31752" name="Picture 9" descr="tinhdatu"/>
          <p:cNvPicPr>
            <a:picLocks noChangeAspect="1"/>
          </p:cNvPicPr>
          <p:nvPr/>
        </p:nvPicPr>
        <p:blipFill>
          <a:blip r:embed="rId2">
            <a:lum bright="-6000"/>
          </a:blip>
          <a:stretch>
            <a:fillRect/>
          </a:stretch>
        </p:blipFill>
        <p:spPr>
          <a:xfrm>
            <a:off x="4419600" y="152400"/>
            <a:ext cx="4419600" cy="2590800"/>
          </a:xfrm>
          <a:prstGeom prst="rect">
            <a:avLst/>
          </a:prstGeom>
          <a:noFill/>
          <a:ln w="9525">
            <a:noFill/>
          </a:ln>
        </p:spPr>
      </p:pic>
      <p:sp>
        <p:nvSpPr>
          <p:cNvPr id="149514" name="Text Box 10"/>
          <p:cNvSpPr txBox="1"/>
          <p:nvPr/>
        </p:nvSpPr>
        <p:spPr>
          <a:xfrm>
            <a:off x="152400" y="3048000"/>
            <a:ext cx="8763000" cy="1676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b="1" dirty="0">
                <a:solidFill>
                  <a:srgbClr val="990033"/>
                </a:solidFill>
                <a:latin typeface="Times New Roman" panose="02020603050405020304" pitchFamily="18" charset="0"/>
              </a:rPr>
              <a:t>? Dựa vào bốn động từ:</a:t>
            </a:r>
            <a:r>
              <a:rPr lang="en-US" altLang="en-US" b="1" i="1" dirty="0">
                <a:solidFill>
                  <a:srgbClr val="990033"/>
                </a:solidFill>
                <a:latin typeface="Times New Roman" panose="02020603050405020304" pitchFamily="18" charset="0"/>
              </a:rPr>
              <a:t> nghi (ngỡ là), cử (ngẩng), đê (cúi), tư (nhớ) </a:t>
            </a:r>
            <a:r>
              <a:rPr lang="en-US" altLang="en-US" b="1" dirty="0">
                <a:solidFill>
                  <a:srgbClr val="990033"/>
                </a:solidFill>
                <a:latin typeface="Times New Roman" panose="02020603050405020304" pitchFamily="18" charset="0"/>
              </a:rPr>
              <a:t>để chỉ ra sự thống nhất, liền mạch của suy tư, cảm xúc trong bài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9514">
                                            <p:txEl>
                                              <p:pRg st="0" end="0"/>
                                            </p:txEl>
                                          </p:spTgt>
                                        </p:tgtEl>
                                        <p:attrNameLst>
                                          <p:attrName>style.visibility</p:attrName>
                                        </p:attrNameLst>
                                      </p:cBhvr>
                                      <p:to>
                                        <p:strVal val="visible"/>
                                      </p:to>
                                    </p:set>
                                    <p:animEffect transition="in" filter="wheel(4)">
                                      <p:cBhvr>
                                        <p:cTn id="7" dur="2000"/>
                                        <p:tgtEl>
                                          <p:spTgt spid="1495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302"/>
            <a:ext cx="9144239" cy="5143634"/>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728" y="1199745"/>
            <a:ext cx="1583878" cy="862813"/>
          </a:xfrm>
          <a:prstGeom prst="rect">
            <a:avLst/>
          </a:prstGeom>
        </p:spPr>
      </p:pic>
      <p:grpSp>
        <p:nvGrpSpPr>
          <p:cNvPr id="33" name="组合 32"/>
          <p:cNvGrpSpPr/>
          <p:nvPr/>
        </p:nvGrpSpPr>
        <p:grpSpPr bwMode="auto">
          <a:xfrm>
            <a:off x="1846768" y="2228386"/>
            <a:ext cx="1257496" cy="1792474"/>
            <a:chOff x="5547360" y="57150"/>
            <a:chExt cx="1097280" cy="2670810"/>
          </a:xfrm>
        </p:grpSpPr>
        <p:sp>
          <p:nvSpPr>
            <p:cNvPr id="34" name="矩形 33"/>
            <p:cNvSpPr/>
            <p:nvPr/>
          </p:nvSpPr>
          <p:spPr>
            <a:xfrm>
              <a:off x="5547360" y="57150"/>
              <a:ext cx="1097280" cy="267081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35" name="矩形 12"/>
            <p:cNvSpPr>
              <a:spLocks noChangeArrowheads="1"/>
            </p:cNvSpPr>
            <p:nvPr/>
          </p:nvSpPr>
          <p:spPr bwMode="auto">
            <a:xfrm>
              <a:off x="5773166" y="824959"/>
              <a:ext cx="658265" cy="116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500" dirty="0" smtClean="0">
                  <a:solidFill>
                    <a:schemeClr val="bg1"/>
                  </a:solidFill>
                  <a:latin typeface="叶根友刀锋黑草" panose="02010601030101010101" pitchFamily="2" charset="-122"/>
                  <a:ea typeface="叶根友刀锋黑草" panose="02010601030101010101" pitchFamily="2" charset="-122"/>
                </a:rPr>
                <a:t>I.</a:t>
              </a:r>
              <a:endParaRPr lang="zh-CN" altLang="en-US" sz="4500" dirty="0">
                <a:solidFill>
                  <a:schemeClr val="bg1"/>
                </a:solidFill>
                <a:latin typeface="叶根友刀锋黑草" panose="02010601030101010101" pitchFamily="2" charset="-122"/>
                <a:ea typeface="叶根友刀锋黑草" panose="02010601030101010101" pitchFamily="2" charset="-122"/>
              </a:endParaRPr>
            </a:p>
          </p:txBody>
        </p:sp>
        <p:sp>
          <p:nvSpPr>
            <p:cNvPr id="36" name="矩形 35"/>
            <p:cNvSpPr/>
            <p:nvPr/>
          </p:nvSpPr>
          <p:spPr>
            <a:xfrm>
              <a:off x="5663114" y="393780"/>
              <a:ext cx="865773" cy="21229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grpSp>
      <p:sp>
        <p:nvSpPr>
          <p:cNvPr id="37" name="矩形 36"/>
          <p:cNvSpPr/>
          <p:nvPr/>
        </p:nvSpPr>
        <p:spPr>
          <a:xfrm>
            <a:off x="3430300" y="2661612"/>
            <a:ext cx="5620324" cy="923290"/>
          </a:xfrm>
          <a:prstGeom prst="rect">
            <a:avLst/>
          </a:prstGeom>
        </p:spPr>
        <p:txBody>
          <a:bodyPr wrap="square" lIns="0" tIns="0" rIns="0" bIns="0">
            <a:spAutoFit/>
          </a:bodyPr>
          <a:lstStyle/>
          <a:p>
            <a:pPr eaLnBrk="1" hangingPunct="1">
              <a:defRPr/>
            </a:pPr>
            <a:r>
              <a:rPr lang="en-US" altLang="zh-CN" sz="6000" b="1" noProof="1" smtClean="0">
                <a:solidFill>
                  <a:srgbClr val="D4455A"/>
                </a:solidFill>
                <a:latin typeface="Times New Roman" panose="02020603050405020304" pitchFamily="18" charset="0"/>
                <a:ea typeface="叶根友刀锋黑草" panose="02010601030101010101" pitchFamily="2" charset="-122"/>
                <a:cs typeface="Times New Roman" panose="02020603050405020304" pitchFamily="18" charset="0"/>
                <a:sym typeface="Arial" panose="020B0604020202020204" pitchFamily="34" charset="0"/>
              </a:rPr>
              <a:t>Tìm hiểu chung</a:t>
            </a:r>
            <a:endParaRPr lang="zh-CN" altLang="en-US" sz="6000" b="1" noProof="1">
              <a:solidFill>
                <a:srgbClr val="D4455A"/>
              </a:solidFill>
              <a:latin typeface="Times New Roman" panose="02020603050405020304" pitchFamily="18" charset="0"/>
              <a:ea typeface="叶根友刀锋黑草" panose="02010601030101010101" pitchFamily="2" charset="-122"/>
              <a:cs typeface="Times New Roman" panose="02020603050405020304" pitchFamily="18" charset="0"/>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750"/>
                                        <p:tgtEl>
                                          <p:spTgt spid="16"/>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7"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strVal val="4*#ppt_w"/>
                                          </p:val>
                                        </p:tav>
                                        <p:tav tm="100000">
                                          <p:val>
                                            <p:strVal val="#ppt_w"/>
                                          </p:val>
                                        </p:tav>
                                      </p:tavLst>
                                    </p:anim>
                                    <p:anim calcmode="lin" valueType="num">
                                      <p:cBhvr>
                                        <p:cTn id="23" dur="500" fill="hold"/>
                                        <p:tgtEl>
                                          <p:spTgt spid="3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p:nvPr/>
        </p:nvSpPr>
        <p:spPr>
          <a:xfrm>
            <a:off x="152400" y="1295400"/>
            <a:ext cx="8839200" cy="914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endParaRPr lang="en-US" altLang="en-US" sz="1800" dirty="0">
              <a:solidFill>
                <a:srgbClr val="FF3300"/>
              </a:solidFill>
              <a:latin typeface=".VnHelvetIns" pitchFamily="34" charset="0"/>
            </a:endParaRPr>
          </a:p>
        </p:txBody>
      </p:sp>
      <p:sp>
        <p:nvSpPr>
          <p:cNvPr id="113678" name="Rectangle 14"/>
          <p:cNvSpPr/>
          <p:nvPr/>
        </p:nvSpPr>
        <p:spPr>
          <a:xfrm>
            <a:off x="304800" y="152400"/>
            <a:ext cx="4343400" cy="1838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400"/>
              </a:lnSpc>
              <a:spcBef>
                <a:spcPct val="15000"/>
              </a:spcBef>
              <a:buNone/>
            </a:pPr>
            <a:r>
              <a:rPr lang="en-US" altLang="en-US" sz="2400" b="1" dirty="0">
                <a:solidFill>
                  <a:srgbClr val="FF66FF"/>
                </a:solidFill>
                <a:latin typeface="Times New Roman" panose="02020603050405020304" pitchFamily="18" charset="0"/>
              </a:rPr>
              <a:t>Phiên</a:t>
            </a:r>
            <a:r>
              <a:rPr lang="en-US" altLang="en-US" sz="2400" b="1" dirty="0">
                <a:solidFill>
                  <a:srgbClr val="FF3300"/>
                </a:solidFill>
                <a:latin typeface="Times New Roman" panose="02020603050405020304" pitchFamily="18" charset="0"/>
              </a:rPr>
              <a:t> </a:t>
            </a:r>
            <a:r>
              <a:rPr lang="en-US" altLang="en-US" sz="2400" b="1" dirty="0">
                <a:solidFill>
                  <a:srgbClr val="FF66FF"/>
                </a:solidFill>
                <a:latin typeface="Times New Roman" panose="02020603050405020304" pitchFamily="18" charset="0"/>
              </a:rPr>
              <a:t>âm:</a:t>
            </a:r>
          </a:p>
          <a:p>
            <a:pPr marL="0" lvl="0" indent="0">
              <a:lnSpc>
                <a:spcPts val="2400"/>
              </a:lnSpc>
              <a:spcBef>
                <a:spcPct val="15000"/>
              </a:spcBef>
              <a:buNone/>
            </a:pPr>
            <a:r>
              <a:rPr lang="en-US" altLang="en-US" sz="2400" b="1" dirty="0">
                <a:solidFill>
                  <a:srgbClr val="00FF00"/>
                </a:solidFill>
                <a:latin typeface="Times New Roman" panose="02020603050405020304" pitchFamily="18" charset="0"/>
              </a:rPr>
              <a:t>Sàng tiền minh nguyệt quang,</a:t>
            </a:r>
          </a:p>
          <a:p>
            <a:pPr marL="0" lvl="0" indent="0">
              <a:lnSpc>
                <a:spcPts val="2400"/>
              </a:lnSpc>
              <a:spcBef>
                <a:spcPct val="15000"/>
              </a:spcBef>
              <a:buNone/>
            </a:pPr>
            <a:r>
              <a:rPr lang="en-US" altLang="en-US" sz="2400" b="1" dirty="0">
                <a:solidFill>
                  <a:srgbClr val="00FF00"/>
                </a:solidFill>
                <a:latin typeface="Times New Roman" panose="02020603050405020304" pitchFamily="18" charset="0"/>
              </a:rPr>
              <a:t>Nghi thị địa thượng sương.</a:t>
            </a:r>
          </a:p>
          <a:p>
            <a:pPr marL="0" lvl="0" indent="0">
              <a:lnSpc>
                <a:spcPts val="2400"/>
              </a:lnSpc>
              <a:spcBef>
                <a:spcPct val="15000"/>
              </a:spcBef>
              <a:buNone/>
            </a:pPr>
            <a:r>
              <a:rPr lang="en-US" altLang="en-US" sz="2400" b="1" dirty="0">
                <a:solidFill>
                  <a:srgbClr val="00FF00"/>
                </a:solidFill>
                <a:latin typeface="Times New Roman" panose="02020603050405020304" pitchFamily="18" charset="0"/>
              </a:rPr>
              <a:t>Cử đầu vọng minh nguyệt,</a:t>
            </a:r>
          </a:p>
          <a:p>
            <a:pPr marL="0" lvl="0" indent="0">
              <a:lnSpc>
                <a:spcPts val="2400"/>
              </a:lnSpc>
              <a:spcBef>
                <a:spcPct val="15000"/>
              </a:spcBef>
              <a:buNone/>
            </a:pPr>
            <a:r>
              <a:rPr lang="en-US" altLang="en-US" sz="2400" b="1" dirty="0">
                <a:solidFill>
                  <a:srgbClr val="00FF00"/>
                </a:solidFill>
                <a:latin typeface="Times New Roman" panose="02020603050405020304" pitchFamily="18" charset="0"/>
              </a:rPr>
              <a:t>Đê đầu tư cố hương.</a:t>
            </a:r>
          </a:p>
        </p:txBody>
      </p:sp>
      <p:sp>
        <p:nvSpPr>
          <p:cNvPr id="113679" name="Rectangle 5"/>
          <p:cNvSpPr/>
          <p:nvPr/>
        </p:nvSpPr>
        <p:spPr>
          <a:xfrm>
            <a:off x="-40005" y="2133600"/>
            <a:ext cx="9408795" cy="609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b="1" i="1" dirty="0">
                <a:solidFill>
                  <a:srgbClr val="FF0000"/>
                </a:solidFill>
                <a:latin typeface="Times New Roman" panose="02020603050405020304" pitchFamily="18" charset="0"/>
              </a:rPr>
              <a:t>Nghi</a:t>
            </a:r>
            <a:r>
              <a:rPr lang="en-US" altLang="en-US" b="1" i="1" dirty="0">
                <a:solidFill>
                  <a:srgbClr val="0000FF"/>
                </a:solidFill>
                <a:latin typeface="Times New Roman" panose="02020603050405020304" pitchFamily="18" charset="0"/>
              </a:rPr>
              <a:t> </a:t>
            </a:r>
            <a:r>
              <a:rPr lang="en-US" altLang="en-US" b="1" dirty="0">
                <a:solidFill>
                  <a:srgbClr val="0000FF"/>
                </a:solidFill>
                <a:latin typeface="Times New Roman" panose="02020603050405020304" pitchFamily="18" charset="0"/>
              </a:rPr>
              <a:t>(thị sương) </a:t>
            </a:r>
            <a:r>
              <a:rPr lang="en-US" altLang="en-US" dirty="0">
                <a:solidFill>
                  <a:srgbClr val="0000CC"/>
                </a:solidFill>
              </a:rPr>
              <a:t>→</a:t>
            </a:r>
            <a:r>
              <a:rPr lang="en-US" altLang="en-US" b="1" dirty="0">
                <a:solidFill>
                  <a:srgbClr val="990033"/>
                </a:solidFill>
                <a:latin typeface="Times New Roman" panose="02020603050405020304" pitchFamily="18" charset="0"/>
              </a:rPr>
              <a:t> </a:t>
            </a:r>
            <a:r>
              <a:rPr lang="en-US" altLang="en-US" b="1" i="1" dirty="0">
                <a:solidFill>
                  <a:srgbClr val="FF0000"/>
                </a:solidFill>
                <a:latin typeface="Times New Roman" panose="02020603050405020304" pitchFamily="18" charset="0"/>
              </a:rPr>
              <a:t>Cử</a:t>
            </a:r>
            <a:r>
              <a:rPr lang="en-US" altLang="en-US" b="1" i="1" dirty="0">
                <a:solidFill>
                  <a:srgbClr val="0000FF"/>
                </a:solidFill>
                <a:latin typeface="Times New Roman" panose="02020603050405020304" pitchFamily="18" charset="0"/>
              </a:rPr>
              <a:t> </a:t>
            </a:r>
            <a:r>
              <a:rPr lang="en-US" altLang="en-US" b="1" dirty="0">
                <a:solidFill>
                  <a:srgbClr val="0000FF"/>
                </a:solidFill>
                <a:latin typeface="Times New Roman" panose="02020603050405020304" pitchFamily="18" charset="0"/>
              </a:rPr>
              <a:t>(đầu) </a:t>
            </a:r>
            <a:r>
              <a:rPr lang="en-US" altLang="en-US" dirty="0">
                <a:solidFill>
                  <a:srgbClr val="0000CC"/>
                </a:solidFill>
              </a:rPr>
              <a:t>→</a:t>
            </a:r>
            <a:r>
              <a:rPr lang="en-US" altLang="en-US" b="1" dirty="0">
                <a:solidFill>
                  <a:srgbClr val="990033"/>
                </a:solidFill>
                <a:latin typeface="Times New Roman" panose="02020603050405020304" pitchFamily="18" charset="0"/>
              </a:rPr>
              <a:t> </a:t>
            </a:r>
            <a:r>
              <a:rPr lang="en-US" altLang="en-US" b="1" i="1" dirty="0">
                <a:solidFill>
                  <a:srgbClr val="FF0000"/>
                </a:solidFill>
                <a:latin typeface="Times New Roman" panose="02020603050405020304" pitchFamily="18" charset="0"/>
              </a:rPr>
              <a:t>Vọng</a:t>
            </a:r>
            <a:r>
              <a:rPr lang="en-US" altLang="en-US" b="1" i="1" dirty="0">
                <a:solidFill>
                  <a:srgbClr val="0000FF"/>
                </a:solidFill>
                <a:latin typeface="Times New Roman" panose="02020603050405020304" pitchFamily="18" charset="0"/>
              </a:rPr>
              <a:t> </a:t>
            </a:r>
            <a:r>
              <a:rPr lang="en-US" altLang="en-US" b="1" dirty="0">
                <a:solidFill>
                  <a:srgbClr val="0000FF"/>
                </a:solidFill>
                <a:latin typeface="Times New Roman" panose="02020603050405020304" pitchFamily="18" charset="0"/>
              </a:rPr>
              <a:t>(minh nguyệt)</a:t>
            </a:r>
          </a:p>
        </p:txBody>
      </p:sp>
      <p:sp>
        <p:nvSpPr>
          <p:cNvPr id="113680" name="Rectangle 5"/>
          <p:cNvSpPr/>
          <p:nvPr/>
        </p:nvSpPr>
        <p:spPr>
          <a:xfrm>
            <a:off x="1403985" y="3204845"/>
            <a:ext cx="6520180" cy="609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b="1" i="1" dirty="0">
                <a:solidFill>
                  <a:srgbClr val="FF0000"/>
                </a:solidFill>
                <a:latin typeface="Times New Roman" panose="02020603050405020304" pitchFamily="18" charset="0"/>
              </a:rPr>
              <a:t>Đê</a:t>
            </a:r>
            <a:r>
              <a:rPr lang="en-US" altLang="en-US" b="1" i="1" dirty="0">
                <a:solidFill>
                  <a:srgbClr val="0000FF"/>
                </a:solidFill>
                <a:latin typeface="Times New Roman" panose="02020603050405020304" pitchFamily="18" charset="0"/>
              </a:rPr>
              <a:t> </a:t>
            </a:r>
            <a:r>
              <a:rPr lang="en-US" altLang="en-US" b="1" dirty="0">
                <a:solidFill>
                  <a:srgbClr val="0000FF"/>
                </a:solidFill>
                <a:latin typeface="Times New Roman" panose="02020603050405020304" pitchFamily="18" charset="0"/>
              </a:rPr>
              <a:t>(đầu) </a:t>
            </a:r>
            <a:r>
              <a:rPr lang="en-US" altLang="en-US" dirty="0">
                <a:solidFill>
                  <a:srgbClr val="0000CC"/>
                </a:solidFill>
              </a:rPr>
              <a:t>→</a:t>
            </a:r>
            <a:r>
              <a:rPr lang="en-US" altLang="en-US" b="1" dirty="0">
                <a:solidFill>
                  <a:srgbClr val="0000FF"/>
                </a:solidFill>
                <a:latin typeface="Times New Roman" panose="02020603050405020304" pitchFamily="18" charset="0"/>
              </a:rPr>
              <a:t> </a:t>
            </a:r>
            <a:r>
              <a:rPr lang="en-US" altLang="en-US" b="1" i="1" dirty="0">
                <a:solidFill>
                  <a:srgbClr val="FF0000"/>
                </a:solidFill>
                <a:latin typeface="Times New Roman" panose="02020603050405020304" pitchFamily="18" charset="0"/>
              </a:rPr>
              <a:t>Tư</a:t>
            </a:r>
            <a:r>
              <a:rPr lang="en-US" altLang="en-US" b="1" i="1" dirty="0">
                <a:solidFill>
                  <a:srgbClr val="0000FF"/>
                </a:solidFill>
                <a:latin typeface="Times New Roman" panose="02020603050405020304" pitchFamily="18" charset="0"/>
              </a:rPr>
              <a:t> </a:t>
            </a:r>
            <a:r>
              <a:rPr lang="en-US" altLang="en-US" b="1" dirty="0">
                <a:solidFill>
                  <a:srgbClr val="0000FF"/>
                </a:solidFill>
                <a:latin typeface="Times New Roman" panose="02020603050405020304" pitchFamily="18" charset="0"/>
              </a:rPr>
              <a:t>(cố hương) </a:t>
            </a:r>
          </a:p>
        </p:txBody>
      </p:sp>
      <p:sp>
        <p:nvSpPr>
          <p:cNvPr id="113681" name="Rectangle 5"/>
          <p:cNvSpPr/>
          <p:nvPr/>
        </p:nvSpPr>
        <p:spPr>
          <a:xfrm>
            <a:off x="266700" y="4038600"/>
            <a:ext cx="8610600" cy="609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3600" dirty="0">
                <a:solidFill>
                  <a:srgbClr val="0000CC"/>
                </a:solidFill>
              </a:rPr>
              <a:t>→</a:t>
            </a:r>
            <a:r>
              <a:rPr lang="en-US" altLang="en-US" sz="3600" b="1" dirty="0">
                <a:solidFill>
                  <a:srgbClr val="990033"/>
                </a:solidFill>
                <a:latin typeface="Times New Roman" panose="02020603050405020304" pitchFamily="18" charset="0"/>
              </a:rPr>
              <a:t> </a:t>
            </a:r>
            <a:r>
              <a:rPr lang="en-US" altLang="en-US" sz="3600" b="1" dirty="0">
                <a:solidFill>
                  <a:srgbClr val="0000FF"/>
                </a:solidFill>
                <a:latin typeface="Times New Roman" panose="02020603050405020304" pitchFamily="18" charset="0"/>
              </a:rPr>
              <a:t>Các động từ tạo nên sự thống nhất, liền mạch trong cảm xúc.</a:t>
            </a:r>
          </a:p>
        </p:txBody>
      </p:sp>
      <p:sp>
        <p:nvSpPr>
          <p:cNvPr id="113684" name="Line 20"/>
          <p:cNvSpPr/>
          <p:nvPr/>
        </p:nvSpPr>
        <p:spPr>
          <a:xfrm flipH="1">
            <a:off x="2541905" y="2590800"/>
            <a:ext cx="5459095" cy="613410"/>
          </a:xfrm>
          <a:prstGeom prst="line">
            <a:avLst/>
          </a:prstGeom>
          <a:ln w="9525" cap="flat" cmpd="sng">
            <a:solidFill>
              <a:srgbClr val="FF0000"/>
            </a:solidFill>
            <a:prstDash val="solid"/>
            <a:headEnd type="none" w="med" len="med"/>
            <a:tailEnd type="stealth" w="med" len="lg"/>
          </a:ln>
        </p:spPr>
      </p:sp>
      <p:sp>
        <p:nvSpPr>
          <p:cNvPr id="113687" name="Rectangle 23"/>
          <p:cNvSpPr/>
          <p:nvPr/>
        </p:nvSpPr>
        <p:spPr>
          <a:xfrm>
            <a:off x="304800" y="152400"/>
            <a:ext cx="4343400" cy="1838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400"/>
              </a:lnSpc>
              <a:spcBef>
                <a:spcPct val="15000"/>
              </a:spcBef>
              <a:buNone/>
            </a:pPr>
            <a:r>
              <a:rPr lang="en-US" altLang="en-US" sz="2400" b="1" dirty="0">
                <a:solidFill>
                  <a:srgbClr val="FF66FF"/>
                </a:solidFill>
                <a:latin typeface="Times New Roman" panose="02020603050405020304" pitchFamily="18" charset="0"/>
              </a:rPr>
              <a:t>Phiên</a:t>
            </a:r>
            <a:r>
              <a:rPr lang="en-US" altLang="en-US" sz="2400" b="1" dirty="0">
                <a:solidFill>
                  <a:srgbClr val="FF3300"/>
                </a:solidFill>
                <a:latin typeface="Times New Roman" panose="02020603050405020304" pitchFamily="18" charset="0"/>
              </a:rPr>
              <a:t> </a:t>
            </a:r>
            <a:r>
              <a:rPr lang="en-US" altLang="en-US" sz="2400" b="1" dirty="0">
                <a:solidFill>
                  <a:srgbClr val="FF66FF"/>
                </a:solidFill>
                <a:latin typeface="Times New Roman" panose="02020603050405020304" pitchFamily="18" charset="0"/>
              </a:rPr>
              <a:t>âm:</a:t>
            </a:r>
          </a:p>
          <a:p>
            <a:pPr marL="0" lvl="0" indent="0">
              <a:lnSpc>
                <a:spcPts val="2400"/>
              </a:lnSpc>
              <a:spcBef>
                <a:spcPct val="15000"/>
              </a:spcBef>
              <a:buNone/>
            </a:pPr>
            <a:r>
              <a:rPr lang="en-US" altLang="en-US" sz="2400" b="1" dirty="0">
                <a:solidFill>
                  <a:srgbClr val="00FF00"/>
                </a:solidFill>
                <a:latin typeface="Times New Roman" panose="02020603050405020304" pitchFamily="18" charset="0"/>
              </a:rPr>
              <a:t>Sàng tiền minh nguyệt quang,</a:t>
            </a:r>
          </a:p>
          <a:p>
            <a:pPr marL="0" lvl="0" indent="0">
              <a:lnSpc>
                <a:spcPts val="2400"/>
              </a:lnSpc>
              <a:spcBef>
                <a:spcPct val="15000"/>
              </a:spcBef>
              <a:buNone/>
            </a:pPr>
            <a:r>
              <a:rPr lang="en-US" altLang="en-US" sz="2400" b="1" dirty="0">
                <a:solidFill>
                  <a:srgbClr val="FF0000"/>
                </a:solidFill>
                <a:latin typeface="Times New Roman" panose="02020603050405020304" pitchFamily="18" charset="0"/>
              </a:rPr>
              <a:t>Nghi</a:t>
            </a:r>
            <a:r>
              <a:rPr lang="en-US" altLang="en-US" sz="2400" b="1" dirty="0">
                <a:solidFill>
                  <a:srgbClr val="00FF00"/>
                </a:solidFill>
                <a:latin typeface="Times New Roman" panose="02020603050405020304" pitchFamily="18" charset="0"/>
              </a:rPr>
              <a:t> thị địa thượng sương.</a:t>
            </a:r>
          </a:p>
          <a:p>
            <a:pPr marL="0" lvl="0" indent="0">
              <a:lnSpc>
                <a:spcPts val="2400"/>
              </a:lnSpc>
              <a:spcBef>
                <a:spcPct val="15000"/>
              </a:spcBef>
              <a:buNone/>
            </a:pPr>
            <a:r>
              <a:rPr lang="en-US" altLang="en-US" sz="2400" b="1" dirty="0">
                <a:solidFill>
                  <a:srgbClr val="FF0000"/>
                </a:solidFill>
                <a:latin typeface="Times New Roman" panose="02020603050405020304" pitchFamily="18" charset="0"/>
              </a:rPr>
              <a:t>Cử</a:t>
            </a:r>
            <a:r>
              <a:rPr lang="en-US" altLang="en-US" sz="2400" b="1" dirty="0">
                <a:solidFill>
                  <a:srgbClr val="00FF00"/>
                </a:solidFill>
                <a:latin typeface="Times New Roman" panose="02020603050405020304" pitchFamily="18" charset="0"/>
              </a:rPr>
              <a:t> đầu </a:t>
            </a:r>
            <a:r>
              <a:rPr lang="en-US" altLang="en-US" sz="2400" b="1" dirty="0">
                <a:solidFill>
                  <a:srgbClr val="FF0000"/>
                </a:solidFill>
                <a:latin typeface="Times New Roman" panose="02020603050405020304" pitchFamily="18" charset="0"/>
              </a:rPr>
              <a:t>vọng </a:t>
            </a:r>
            <a:r>
              <a:rPr lang="en-US" altLang="en-US" sz="2400" b="1" dirty="0">
                <a:solidFill>
                  <a:srgbClr val="00FF00"/>
                </a:solidFill>
                <a:latin typeface="Times New Roman" panose="02020603050405020304" pitchFamily="18" charset="0"/>
              </a:rPr>
              <a:t>minh nguyệt,</a:t>
            </a:r>
          </a:p>
          <a:p>
            <a:pPr marL="0" lvl="0" indent="0">
              <a:lnSpc>
                <a:spcPts val="2400"/>
              </a:lnSpc>
              <a:spcBef>
                <a:spcPct val="15000"/>
              </a:spcBef>
              <a:buNone/>
            </a:pPr>
            <a:r>
              <a:rPr lang="en-US" altLang="en-US" sz="2400" b="1" dirty="0">
                <a:solidFill>
                  <a:srgbClr val="FF0000"/>
                </a:solidFill>
                <a:latin typeface="Times New Roman" panose="02020603050405020304" pitchFamily="18" charset="0"/>
              </a:rPr>
              <a:t>Đê</a:t>
            </a:r>
            <a:r>
              <a:rPr lang="en-US" altLang="en-US" sz="2400" b="1" dirty="0">
                <a:solidFill>
                  <a:srgbClr val="00FF00"/>
                </a:solidFill>
                <a:latin typeface="Times New Roman" panose="02020603050405020304" pitchFamily="18" charset="0"/>
              </a:rPr>
              <a:t> đầu </a:t>
            </a:r>
            <a:r>
              <a:rPr lang="en-US" altLang="en-US" sz="2400" b="1" dirty="0">
                <a:solidFill>
                  <a:srgbClr val="FF0000"/>
                </a:solidFill>
                <a:latin typeface="Times New Roman" panose="02020603050405020304" pitchFamily="18" charset="0"/>
              </a:rPr>
              <a:t>tư</a:t>
            </a:r>
            <a:r>
              <a:rPr lang="en-US" altLang="en-US" sz="2400" b="1" dirty="0">
                <a:solidFill>
                  <a:srgbClr val="00FF00"/>
                </a:solidFill>
                <a:latin typeface="Times New Roman" panose="02020603050405020304" pitchFamily="18" charset="0"/>
              </a:rPr>
              <a:t> cố hương.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13678"/>
                                        </p:tgtEl>
                                        <p:attrNameLst>
                                          <p:attrName>style.visibility</p:attrName>
                                        </p:attrNameLst>
                                      </p:cBhvr>
                                      <p:to>
                                        <p:strVal val="visible"/>
                                      </p:to>
                                    </p:set>
                                    <p:anim calcmode="lin" valueType="num">
                                      <p:cBhvr>
                                        <p:cTn id="7" dur="500" fill="hold"/>
                                        <p:tgtEl>
                                          <p:spTgt spid="11367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367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367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367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3687"/>
                                        </p:tgtEl>
                                        <p:attrNameLst>
                                          <p:attrName>style.visibility</p:attrName>
                                        </p:attrNameLst>
                                      </p:cBhvr>
                                      <p:to>
                                        <p:strVal val="visible"/>
                                      </p:to>
                                    </p:set>
                                    <p:animEffect transition="in" filter="fade">
                                      <p:cBhvr>
                                        <p:cTn id="15" dur="2000"/>
                                        <p:tgtEl>
                                          <p:spTgt spid="113687"/>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13679">
                                            <p:txEl>
                                              <p:pRg st="0" end="0"/>
                                            </p:txEl>
                                          </p:spTgt>
                                        </p:tgtEl>
                                        <p:attrNameLst>
                                          <p:attrName>style.visibility</p:attrName>
                                        </p:attrNameLst>
                                      </p:cBhvr>
                                      <p:to>
                                        <p:strVal val="visible"/>
                                      </p:to>
                                    </p:set>
                                    <p:anim calcmode="lin" valueType="num">
                                      <p:cBhvr>
                                        <p:cTn id="20" dur="1000" fill="hold"/>
                                        <p:tgtEl>
                                          <p:spTgt spid="113679">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113679">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11367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13680">
                                            <p:txEl>
                                              <p:pRg st="0" end="0"/>
                                            </p:txEl>
                                          </p:spTgt>
                                        </p:tgtEl>
                                        <p:attrNameLst>
                                          <p:attrName>style.visibility</p:attrName>
                                        </p:attrNameLst>
                                      </p:cBhvr>
                                      <p:to>
                                        <p:strVal val="visible"/>
                                      </p:to>
                                    </p:set>
                                    <p:anim calcmode="lin" valueType="num">
                                      <p:cBhvr>
                                        <p:cTn id="27" dur="1000" fill="hold"/>
                                        <p:tgtEl>
                                          <p:spTgt spid="113680">
                                            <p:txEl>
                                              <p:pRg st="0" end="0"/>
                                            </p:txEl>
                                          </p:spTgt>
                                        </p:tgtEl>
                                        <p:attrNameLst>
                                          <p:attrName>ppt_w</p:attrName>
                                        </p:attrNameLst>
                                      </p:cBhvr>
                                      <p:tavLst>
                                        <p:tav tm="0">
                                          <p:val>
                                            <p:strVal val="#ppt_w*0.70"/>
                                          </p:val>
                                        </p:tav>
                                        <p:tav tm="100000">
                                          <p:val>
                                            <p:strVal val="#ppt_w"/>
                                          </p:val>
                                        </p:tav>
                                      </p:tavLst>
                                    </p:anim>
                                    <p:anim calcmode="lin" valueType="num">
                                      <p:cBhvr>
                                        <p:cTn id="28" dur="1000" fill="hold"/>
                                        <p:tgtEl>
                                          <p:spTgt spid="113680">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11368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113684"/>
                                        </p:tgtEl>
                                        <p:attrNameLst>
                                          <p:attrName>style.visibility</p:attrName>
                                        </p:attrNameLst>
                                      </p:cBhvr>
                                      <p:to>
                                        <p:strVal val="visible"/>
                                      </p:to>
                                    </p:set>
                                    <p:animEffect transition="in" filter="fade">
                                      <p:cBhvr>
                                        <p:cTn id="34" dur="800" decel="100000"/>
                                        <p:tgtEl>
                                          <p:spTgt spid="113684"/>
                                        </p:tgtEl>
                                      </p:cBhvr>
                                    </p:animEffect>
                                    <p:anim calcmode="lin" valueType="num">
                                      <p:cBhvr>
                                        <p:cTn id="35" dur="800" decel="100000" fill="hold"/>
                                        <p:tgtEl>
                                          <p:spTgt spid="113684"/>
                                        </p:tgtEl>
                                        <p:attrNameLst>
                                          <p:attrName>style.rotation</p:attrName>
                                        </p:attrNameLst>
                                      </p:cBhvr>
                                      <p:tavLst>
                                        <p:tav tm="0">
                                          <p:val>
                                            <p:fltVal val="-90"/>
                                          </p:val>
                                        </p:tav>
                                        <p:tav tm="100000">
                                          <p:val>
                                            <p:fltVal val="0"/>
                                          </p:val>
                                        </p:tav>
                                      </p:tavLst>
                                    </p:anim>
                                    <p:anim calcmode="lin" valueType="num">
                                      <p:cBhvr>
                                        <p:cTn id="36" dur="800" decel="100000" fill="hold"/>
                                        <p:tgtEl>
                                          <p:spTgt spid="113684"/>
                                        </p:tgtEl>
                                        <p:attrNameLst>
                                          <p:attrName>ppt_x</p:attrName>
                                        </p:attrNameLst>
                                      </p:cBhvr>
                                      <p:tavLst>
                                        <p:tav tm="0">
                                          <p:val>
                                            <p:strVal val="#ppt_x+0.4"/>
                                          </p:val>
                                        </p:tav>
                                        <p:tav tm="100000">
                                          <p:val>
                                            <p:strVal val="#ppt_x-0.05"/>
                                          </p:val>
                                        </p:tav>
                                      </p:tavLst>
                                    </p:anim>
                                    <p:anim calcmode="lin" valueType="num">
                                      <p:cBhvr>
                                        <p:cTn id="37" dur="800" decel="100000" fill="hold"/>
                                        <p:tgtEl>
                                          <p:spTgt spid="11368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368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3684"/>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113681">
                                            <p:txEl>
                                              <p:pRg st="0" end="0"/>
                                            </p:txEl>
                                          </p:spTgt>
                                        </p:tgtEl>
                                        <p:attrNameLst>
                                          <p:attrName>style.visibility</p:attrName>
                                        </p:attrNameLst>
                                      </p:cBhvr>
                                      <p:to>
                                        <p:strVal val="visible"/>
                                      </p:to>
                                    </p:set>
                                    <p:animEffect transition="in" filter="wheel(4)">
                                      <p:cBhvr>
                                        <p:cTn id="44" dur="2000"/>
                                        <p:tgtEl>
                                          <p:spTgt spid="1136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8" grpId="0"/>
      <p:bldP spid="1136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080" y="856372"/>
            <a:ext cx="6894549" cy="600075"/>
          </a:xfrm>
          <a:prstGeom prst="rect">
            <a:avLst/>
          </a:prstGeom>
        </p:spPr>
        <p:txBody>
          <a:bodyPr wrap="square" lIns="81650" tIns="40825" rIns="81650" bIns="40825">
            <a:spAutoFit/>
          </a:bodyPr>
          <a:lstStyle/>
          <a:p>
            <a:pPr algn="ctr">
              <a:lnSpc>
                <a:spcPct val="125000"/>
              </a:lnSpc>
            </a:pPr>
            <a:r>
              <a:rPr lang="en-US" sz="2700" b="1" dirty="0" err="1" smtClean="0">
                <a:solidFill>
                  <a:srgbClr val="FF0000"/>
                </a:solidFill>
                <a:latin typeface="Times New Roman" panose="02020603050405020304" pitchFamily="18" charset="0"/>
                <a:cs typeface="Times New Roman" panose="02020603050405020304" pitchFamily="18" charset="0"/>
              </a:rPr>
              <a:t>Sơ</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đồ</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hóa</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mạch</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cảm</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xúc</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của</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thi</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nhân</a:t>
            </a:r>
            <a:endParaRPr lang="en-US" sz="27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880422" y="4921279"/>
            <a:ext cx="1697706" cy="828579"/>
          </a:xfrm>
          <a:prstGeom prst="hex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250" dirty="0" err="1" smtClean="0">
                <a:latin typeface="Times New Roman" panose="02020603050405020304" pitchFamily="18" charset="0"/>
                <a:cs typeface="Times New Roman" panose="02020603050405020304" pitchFamily="18" charset="0"/>
              </a:rPr>
              <a:t>Sương</a:t>
            </a:r>
            <a:endParaRPr lang="en-US" sz="2250" dirty="0">
              <a:latin typeface="Times New Roman" panose="02020603050405020304" pitchFamily="18" charset="0"/>
              <a:cs typeface="Times New Roman" panose="02020603050405020304" pitchFamily="18" charset="0"/>
            </a:endParaRPr>
          </a:p>
        </p:txBody>
      </p:sp>
      <p:sp>
        <p:nvSpPr>
          <p:cNvPr id="4" name="Hexagon 3"/>
          <p:cNvSpPr/>
          <p:nvPr/>
        </p:nvSpPr>
        <p:spPr>
          <a:xfrm>
            <a:off x="6072497" y="4927586"/>
            <a:ext cx="1697706" cy="828579"/>
          </a:xfrm>
          <a:prstGeom prst="hex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250" dirty="0" err="1" smtClean="0">
                <a:latin typeface="Times New Roman" panose="02020603050405020304" pitchFamily="18" charset="0"/>
                <a:cs typeface="Times New Roman" panose="02020603050405020304" pitchFamily="18" charset="0"/>
              </a:rPr>
              <a:t>Cố</a:t>
            </a:r>
            <a:r>
              <a:rPr lang="en-US" sz="2250" dirty="0" smtClean="0">
                <a:latin typeface="Times New Roman" panose="02020603050405020304" pitchFamily="18" charset="0"/>
                <a:cs typeface="Times New Roman" panose="02020603050405020304" pitchFamily="18" charset="0"/>
              </a:rPr>
              <a:t> </a:t>
            </a:r>
            <a:r>
              <a:rPr lang="en-US" sz="2250" dirty="0" err="1" smtClean="0">
                <a:latin typeface="Times New Roman" panose="02020603050405020304" pitchFamily="18" charset="0"/>
                <a:cs typeface="Times New Roman" panose="02020603050405020304" pitchFamily="18" charset="0"/>
              </a:rPr>
              <a:t>hương</a:t>
            </a:r>
            <a:endParaRPr lang="en-US" sz="225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214985" y="3516667"/>
            <a:ext cx="1494664" cy="7487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50" dirty="0" err="1" smtClean="0">
                <a:latin typeface="Times New Roman" panose="02020603050405020304" pitchFamily="18" charset="0"/>
                <a:cs typeface="Times New Roman" panose="02020603050405020304" pitchFamily="18" charset="0"/>
              </a:rPr>
              <a:t>Nghi</a:t>
            </a:r>
            <a:r>
              <a:rPr lang="en-US" sz="2250" dirty="0" smtClean="0">
                <a:latin typeface="Times New Roman" panose="02020603050405020304" pitchFamily="18" charset="0"/>
                <a:cs typeface="Times New Roman" panose="02020603050405020304" pitchFamily="18" charset="0"/>
              </a:rPr>
              <a:t> </a:t>
            </a:r>
          </a:p>
          <a:p>
            <a:pPr algn="ctr"/>
            <a:r>
              <a:rPr lang="en-US" sz="2250" dirty="0" smtClean="0">
                <a:latin typeface="Times New Roman" panose="02020603050405020304" pitchFamily="18" charset="0"/>
                <a:cs typeface="Times New Roman" panose="02020603050405020304" pitchFamily="18" charset="0"/>
              </a:rPr>
              <a:t>(</a:t>
            </a:r>
            <a:r>
              <a:rPr lang="en-US" sz="2250" dirty="0" err="1" smtClean="0">
                <a:latin typeface="Times New Roman" panose="02020603050405020304" pitchFamily="18" charset="0"/>
                <a:cs typeface="Times New Roman" panose="02020603050405020304" pitchFamily="18" charset="0"/>
              </a:rPr>
              <a:t>ngỡ</a:t>
            </a:r>
            <a:r>
              <a:rPr lang="en-US" sz="2250" dirty="0" smtClean="0">
                <a:latin typeface="Times New Roman" panose="02020603050405020304" pitchFamily="18" charset="0"/>
                <a:cs typeface="Times New Roman" panose="02020603050405020304" pitchFamily="18" charset="0"/>
              </a:rPr>
              <a:t>)</a:t>
            </a:r>
            <a:endParaRPr lang="en-US" sz="225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4710915" y="3528610"/>
            <a:ext cx="1494664" cy="7487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50" dirty="0" err="1" smtClean="0">
                <a:latin typeface="Times New Roman" panose="02020603050405020304" pitchFamily="18" charset="0"/>
                <a:cs typeface="Times New Roman" panose="02020603050405020304" pitchFamily="18" charset="0"/>
              </a:rPr>
              <a:t>Đê</a:t>
            </a:r>
            <a:endParaRPr lang="en-US" sz="2250" dirty="0" smtClean="0">
              <a:latin typeface="Times New Roman" panose="02020603050405020304" pitchFamily="18" charset="0"/>
              <a:cs typeface="Times New Roman" panose="02020603050405020304" pitchFamily="18" charset="0"/>
            </a:endParaRPr>
          </a:p>
          <a:p>
            <a:pPr algn="ctr"/>
            <a:r>
              <a:rPr lang="en-US" sz="2250" dirty="0" smtClean="0">
                <a:latin typeface="Times New Roman" panose="02020603050405020304" pitchFamily="18" charset="0"/>
                <a:cs typeface="Times New Roman" panose="02020603050405020304" pitchFamily="18" charset="0"/>
              </a:rPr>
              <a:t>(</a:t>
            </a:r>
            <a:r>
              <a:rPr lang="en-US" sz="2250" dirty="0" err="1" smtClean="0">
                <a:latin typeface="Times New Roman" panose="02020603050405020304" pitchFamily="18" charset="0"/>
                <a:cs typeface="Times New Roman" panose="02020603050405020304" pitchFamily="18" charset="0"/>
              </a:rPr>
              <a:t>cúi</a:t>
            </a:r>
            <a:r>
              <a:rPr lang="en-US" sz="2250" dirty="0" smtClean="0">
                <a:latin typeface="Times New Roman" panose="02020603050405020304" pitchFamily="18" charset="0"/>
                <a:cs typeface="Times New Roman" panose="02020603050405020304" pitchFamily="18" charset="0"/>
              </a:rPr>
              <a:t>)</a:t>
            </a:r>
            <a:endParaRPr lang="en-US" sz="225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2460392" y="3530317"/>
            <a:ext cx="1494664" cy="7487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50" dirty="0" err="1" smtClean="0">
                <a:latin typeface="Times New Roman" panose="02020603050405020304" pitchFamily="18" charset="0"/>
                <a:cs typeface="Times New Roman" panose="02020603050405020304" pitchFamily="18" charset="0"/>
              </a:rPr>
              <a:t>Cử</a:t>
            </a:r>
            <a:endParaRPr lang="en-US" sz="2250" dirty="0" smtClean="0">
              <a:latin typeface="Times New Roman" panose="02020603050405020304" pitchFamily="18" charset="0"/>
              <a:cs typeface="Times New Roman" panose="02020603050405020304" pitchFamily="18" charset="0"/>
            </a:endParaRPr>
          </a:p>
          <a:p>
            <a:pPr algn="ctr"/>
            <a:r>
              <a:rPr lang="en-US" sz="2250" dirty="0" smtClean="0">
                <a:latin typeface="Times New Roman" panose="02020603050405020304" pitchFamily="18" charset="0"/>
                <a:cs typeface="Times New Roman" panose="02020603050405020304" pitchFamily="18" charset="0"/>
              </a:rPr>
              <a:t>(</a:t>
            </a:r>
            <a:r>
              <a:rPr lang="en-US" sz="2250" dirty="0" err="1" smtClean="0">
                <a:latin typeface="Times New Roman" panose="02020603050405020304" pitchFamily="18" charset="0"/>
                <a:cs typeface="Times New Roman" panose="02020603050405020304" pitchFamily="18" charset="0"/>
              </a:rPr>
              <a:t>ngẩng</a:t>
            </a:r>
            <a:r>
              <a:rPr lang="en-US" sz="2250" dirty="0" smtClean="0">
                <a:latin typeface="Times New Roman" panose="02020603050405020304" pitchFamily="18" charset="0"/>
                <a:cs typeface="Times New Roman" panose="02020603050405020304" pitchFamily="18" charset="0"/>
              </a:rPr>
              <a:t>)</a:t>
            </a:r>
            <a:endParaRPr lang="en-US" sz="225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6905136" y="3532021"/>
            <a:ext cx="1494664" cy="7487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50" dirty="0" err="1" smtClean="0">
                <a:latin typeface="Times New Roman" panose="02020603050405020304" pitchFamily="18" charset="0"/>
                <a:cs typeface="Times New Roman" panose="02020603050405020304" pitchFamily="18" charset="0"/>
              </a:rPr>
              <a:t>Tư</a:t>
            </a:r>
            <a:endParaRPr lang="en-US" sz="2250" dirty="0" smtClean="0">
              <a:latin typeface="Times New Roman" panose="02020603050405020304" pitchFamily="18" charset="0"/>
              <a:cs typeface="Times New Roman" panose="02020603050405020304" pitchFamily="18" charset="0"/>
            </a:endParaRPr>
          </a:p>
          <a:p>
            <a:pPr algn="ctr"/>
            <a:r>
              <a:rPr lang="en-US" sz="2250" dirty="0" smtClean="0">
                <a:latin typeface="Times New Roman" panose="02020603050405020304" pitchFamily="18" charset="0"/>
                <a:cs typeface="Times New Roman" panose="02020603050405020304" pitchFamily="18" charset="0"/>
              </a:rPr>
              <a:t>(</a:t>
            </a:r>
            <a:r>
              <a:rPr lang="en-US" sz="2250" dirty="0" err="1" smtClean="0">
                <a:latin typeface="Times New Roman" panose="02020603050405020304" pitchFamily="18" charset="0"/>
                <a:cs typeface="Times New Roman" panose="02020603050405020304" pitchFamily="18" charset="0"/>
              </a:rPr>
              <a:t>nhớ</a:t>
            </a:r>
            <a:r>
              <a:rPr lang="en-US" sz="2250" dirty="0" smtClean="0">
                <a:latin typeface="Times New Roman" panose="02020603050405020304" pitchFamily="18" charset="0"/>
                <a:cs typeface="Times New Roman" panose="02020603050405020304" pitchFamily="18" charset="0"/>
              </a:rPr>
              <a:t>)</a:t>
            </a:r>
            <a:endParaRPr lang="en-US" sz="2250" dirty="0">
              <a:latin typeface="Times New Roman" panose="02020603050405020304" pitchFamily="18" charset="0"/>
              <a:cs typeface="Times New Roman" panose="02020603050405020304" pitchFamily="18" charset="0"/>
            </a:endParaRPr>
          </a:p>
        </p:txBody>
      </p:sp>
      <p:cxnSp>
        <p:nvCxnSpPr>
          <p:cNvPr id="10" name="Straight Arrow Connector 9"/>
          <p:cNvCxnSpPr>
            <a:stCxn id="5" idx="2"/>
          </p:cNvCxnSpPr>
          <p:nvPr/>
        </p:nvCxnSpPr>
        <p:spPr>
          <a:xfrm rot="16200000" flipH="1">
            <a:off x="1028863" y="4198890"/>
            <a:ext cx="655191" cy="7882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7" idx="1"/>
          </p:cNvCxnSpPr>
          <p:nvPr/>
        </p:nvCxnSpPr>
        <p:spPr>
          <a:xfrm>
            <a:off x="1709649" y="3891052"/>
            <a:ext cx="750743" cy="136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6" idx="1"/>
          </p:cNvCxnSpPr>
          <p:nvPr/>
        </p:nvCxnSpPr>
        <p:spPr>
          <a:xfrm flipV="1">
            <a:off x="3955056" y="3902995"/>
            <a:ext cx="755859" cy="17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a:endCxn id="8" idx="1"/>
          </p:cNvCxnSpPr>
          <p:nvPr/>
        </p:nvCxnSpPr>
        <p:spPr>
          <a:xfrm>
            <a:off x="6205579" y="3902995"/>
            <a:ext cx="699556" cy="34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p:cNvCxnSpPr>
          <p:nvPr/>
        </p:nvCxnSpPr>
        <p:spPr>
          <a:xfrm rot="5400000">
            <a:off x="6848833" y="4086280"/>
            <a:ext cx="609124" cy="9981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44216" y="1695838"/>
            <a:ext cx="2027009" cy="93160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250" dirty="0" err="1" smtClean="0">
                <a:latin typeface="Times New Roman" panose="02020603050405020304" pitchFamily="18" charset="0"/>
                <a:cs typeface="Times New Roman" panose="02020603050405020304" pitchFamily="18" charset="0"/>
              </a:rPr>
              <a:t>Nguyệt</a:t>
            </a:r>
            <a:endParaRPr lang="en-US" sz="2250" dirty="0" smtClean="0">
              <a:latin typeface="Times New Roman" panose="02020603050405020304" pitchFamily="18" charset="0"/>
              <a:cs typeface="Times New Roman" panose="02020603050405020304" pitchFamily="18" charset="0"/>
            </a:endParaRPr>
          </a:p>
          <a:p>
            <a:pPr algn="ctr"/>
            <a:r>
              <a:rPr lang="en-US" sz="2250" dirty="0" smtClean="0">
                <a:latin typeface="Times New Roman" panose="02020603050405020304" pitchFamily="18" charset="0"/>
                <a:cs typeface="Times New Roman" panose="02020603050405020304" pitchFamily="18" charset="0"/>
              </a:rPr>
              <a:t>(</a:t>
            </a:r>
            <a:r>
              <a:rPr lang="en-US" sz="2250" dirty="0" err="1" smtClean="0">
                <a:latin typeface="Times New Roman" panose="02020603050405020304" pitchFamily="18" charset="0"/>
                <a:cs typeface="Times New Roman" panose="02020603050405020304" pitchFamily="18" charset="0"/>
              </a:rPr>
              <a:t>trăng</a:t>
            </a:r>
            <a:r>
              <a:rPr lang="en-US" sz="2250" dirty="0" smtClean="0">
                <a:latin typeface="Times New Roman" panose="02020603050405020304" pitchFamily="18" charset="0"/>
                <a:cs typeface="Times New Roman" panose="02020603050405020304" pitchFamily="18" charset="0"/>
              </a:rPr>
              <a:t>)</a:t>
            </a:r>
            <a:endParaRPr lang="en-US" sz="2250" dirty="0">
              <a:latin typeface="Times New Roman" panose="02020603050405020304" pitchFamily="18" charset="0"/>
              <a:cs typeface="Times New Roman" panose="02020603050405020304" pitchFamily="18" charset="0"/>
            </a:endParaRPr>
          </a:p>
        </p:txBody>
      </p:sp>
      <p:cxnSp>
        <p:nvCxnSpPr>
          <p:cNvPr id="34" name="Straight Arrow Connector 33"/>
          <p:cNvCxnSpPr>
            <a:stCxn id="27" idx="3"/>
            <a:endCxn id="5" idx="0"/>
          </p:cNvCxnSpPr>
          <p:nvPr/>
        </p:nvCxnSpPr>
        <p:spPr>
          <a:xfrm rot="5400000">
            <a:off x="638865" y="2814466"/>
            <a:ext cx="1025653" cy="3787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0"/>
            <a:endCxn id="27" idx="5"/>
          </p:cNvCxnSpPr>
          <p:nvPr/>
        </p:nvCxnSpPr>
        <p:spPr>
          <a:xfrm rot="16200000" flipV="1">
            <a:off x="2471399" y="2793991"/>
            <a:ext cx="1039302" cy="4333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3889636">
            <a:off x="2784576" y="2719580"/>
            <a:ext cx="952500" cy="414020"/>
          </a:xfrm>
          <a:prstGeom prst="rect">
            <a:avLst/>
          </a:prstGeom>
          <a:noFill/>
        </p:spPr>
        <p:txBody>
          <a:bodyPr wrap="none" rtlCol="0">
            <a:spAutoFit/>
          </a:bodyPr>
          <a:lstStyle/>
          <a:p>
            <a:r>
              <a:rPr lang="en-US" sz="2100" dirty="0" smtClean="0">
                <a:latin typeface="Times New Roman" panose="02020603050405020304" pitchFamily="18" charset="0"/>
                <a:cs typeface="Times New Roman" panose="02020603050405020304" pitchFamily="18" charset="0"/>
              </a:rPr>
              <a:t>VỌNG</a:t>
            </a:r>
            <a:endParaRPr lang="en-US" sz="2100" dirty="0">
              <a:latin typeface="Times New Roman" panose="02020603050405020304" pitchFamily="18" charset="0"/>
              <a:cs typeface="Times New Roman" panose="02020603050405020304" pitchFamily="18" charset="0"/>
            </a:endParaRPr>
          </a:p>
        </p:txBody>
      </p:sp>
      <p:cxnSp>
        <p:nvCxnSpPr>
          <p:cNvPr id="55" name="Straight Arrow Connector 54"/>
          <p:cNvCxnSpPr>
            <a:endCxn id="27" idx="6"/>
          </p:cNvCxnSpPr>
          <p:nvPr/>
        </p:nvCxnSpPr>
        <p:spPr>
          <a:xfrm rot="10800000" flipV="1">
            <a:off x="3071226" y="2146284"/>
            <a:ext cx="5743194" cy="1535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8" idx="3"/>
          </p:cNvCxnSpPr>
          <p:nvPr/>
        </p:nvCxnSpPr>
        <p:spPr>
          <a:xfrm rot="10800000" flipV="1">
            <a:off x="8399800" y="3896883"/>
            <a:ext cx="404382" cy="952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7923763" y="3026702"/>
            <a:ext cx="1771074" cy="1023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854242" y="2178702"/>
            <a:ext cx="2818765" cy="414020"/>
          </a:xfrm>
          <a:prstGeom prst="rect">
            <a:avLst/>
          </a:prstGeom>
          <a:noFill/>
        </p:spPr>
        <p:txBody>
          <a:bodyPr wrap="none" rtlCol="0">
            <a:spAutoFit/>
          </a:bodyPr>
          <a:lstStyle/>
          <a:p>
            <a:r>
              <a:rPr lang="en-US" sz="2100" i="1" dirty="0" err="1" smtClean="0">
                <a:solidFill>
                  <a:srgbClr val="FF0000"/>
                </a:solidFill>
                <a:latin typeface="Times New Roman" panose="02020603050405020304" pitchFamily="18" charset="0"/>
                <a:cs typeface="Times New Roman" panose="02020603050405020304" pitchFamily="18" charset="0"/>
              </a:rPr>
              <a:t>Vọng</a:t>
            </a:r>
            <a:r>
              <a:rPr lang="en-US" sz="2100" i="1" dirty="0" smtClean="0">
                <a:solidFill>
                  <a:srgbClr val="FF0000"/>
                </a:solidFill>
                <a:latin typeface="Times New Roman" panose="02020603050405020304" pitchFamily="18" charset="0"/>
                <a:cs typeface="Times New Roman" panose="02020603050405020304" pitchFamily="18" charset="0"/>
              </a:rPr>
              <a:t> </a:t>
            </a:r>
            <a:r>
              <a:rPr lang="en-US" sz="2100" i="1" dirty="0" err="1" smtClean="0">
                <a:solidFill>
                  <a:srgbClr val="FF0000"/>
                </a:solidFill>
                <a:latin typeface="Times New Roman" panose="02020603050405020304" pitchFamily="18" charset="0"/>
                <a:cs typeface="Times New Roman" panose="02020603050405020304" pitchFamily="18" charset="0"/>
              </a:rPr>
              <a:t>nguyệt</a:t>
            </a:r>
            <a:r>
              <a:rPr lang="en-US" sz="2100" i="1" dirty="0" smtClean="0">
                <a:solidFill>
                  <a:srgbClr val="FF0000"/>
                </a:solidFill>
                <a:latin typeface="Times New Roman" panose="02020603050405020304" pitchFamily="18" charset="0"/>
                <a:cs typeface="Times New Roman" panose="02020603050405020304" pitchFamily="18" charset="0"/>
              </a:rPr>
              <a:t> </a:t>
            </a:r>
            <a:r>
              <a:rPr lang="en-US" sz="2100" i="1" dirty="0" err="1" smtClean="0">
                <a:solidFill>
                  <a:srgbClr val="FF0000"/>
                </a:solidFill>
                <a:latin typeface="Times New Roman" panose="02020603050405020304" pitchFamily="18" charset="0"/>
                <a:cs typeface="Times New Roman" panose="02020603050405020304" pitchFamily="18" charset="0"/>
              </a:rPr>
              <a:t>hoài</a:t>
            </a:r>
            <a:r>
              <a:rPr lang="en-US" sz="2100" i="1" dirty="0" smtClean="0">
                <a:solidFill>
                  <a:srgbClr val="FF0000"/>
                </a:solidFill>
                <a:latin typeface="Times New Roman" panose="02020603050405020304" pitchFamily="18" charset="0"/>
                <a:cs typeface="Times New Roman" panose="02020603050405020304" pitchFamily="18" charset="0"/>
              </a:rPr>
              <a:t> </a:t>
            </a:r>
            <a:r>
              <a:rPr lang="en-US" sz="2100" i="1" dirty="0" err="1" smtClean="0">
                <a:solidFill>
                  <a:srgbClr val="FF0000"/>
                </a:solidFill>
                <a:latin typeface="Times New Roman" panose="02020603050405020304" pitchFamily="18" charset="0"/>
                <a:cs typeface="Times New Roman" panose="02020603050405020304" pitchFamily="18" charset="0"/>
              </a:rPr>
              <a:t>hương</a:t>
            </a:r>
            <a:endParaRPr lang="en-US" sz="2100"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amond(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amond(in)">
                                      <p:cBhvr>
                                        <p:cTn id="17" dur="2000"/>
                                        <p:tgtEl>
                                          <p:spTgt spid="3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amond(in)">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amond(in)">
                                      <p:cBhvr>
                                        <p:cTn id="33" dur="2000"/>
                                        <p:tgtEl>
                                          <p:spTgt spid="11"/>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amond(in)">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diamond(in)">
                                      <p:cBhvr>
                                        <p:cTn id="41" dur="2000"/>
                                        <p:tgtEl>
                                          <p:spTgt spid="54"/>
                                        </p:tgtEl>
                                      </p:cBhvr>
                                    </p:animEffect>
                                  </p:childTnLst>
                                </p:cTn>
                              </p:par>
                              <p:par>
                                <p:cTn id="42" presetID="8" presetClass="entr" presetSubtype="16"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diamond(in)">
                                      <p:cBhvr>
                                        <p:cTn id="44" dur="2000"/>
                                        <p:tgtEl>
                                          <p:spTgt spid="39"/>
                                        </p:tgtEl>
                                      </p:cBhvr>
                                    </p:animEffect>
                                  </p:childTnLst>
                                </p:cTn>
                              </p:par>
                              <p:par>
                                <p:cTn id="45" presetID="8" presetClass="entr" presetSubtype="16" fill="hold" grpId="1"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amond(in)">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2000"/>
                                        <p:tgtEl>
                                          <p:spTgt spid="14"/>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amond(in)">
                                      <p:cBhvr>
                                        <p:cTn id="55" dur="20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diamond(in)">
                                      <p:cBhvr>
                                        <p:cTn id="60" dur="2000"/>
                                        <p:tgtEl>
                                          <p:spTgt spid="17"/>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diamond(in)">
                                      <p:cBhvr>
                                        <p:cTn id="63" dur="2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diamond(in)">
                                      <p:cBhvr>
                                        <p:cTn id="68" dur="2000"/>
                                        <p:tgtEl>
                                          <p:spTgt spid="20"/>
                                        </p:tgtEl>
                                      </p:cBhvr>
                                    </p:animEffect>
                                  </p:childTnLst>
                                </p:cTn>
                              </p:par>
                              <p:par>
                                <p:cTn id="69" presetID="8" presetClass="entr" presetSubtype="16"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diamond(in)">
                                      <p:cBhvr>
                                        <p:cTn id="71" dur="20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fill="hold"/>
                                        <p:tgtEl>
                                          <p:spTgt spid="58"/>
                                        </p:tgtEl>
                                        <p:attrNameLst>
                                          <p:attrName>ppt_x</p:attrName>
                                        </p:attrNameLst>
                                      </p:cBhvr>
                                      <p:tavLst>
                                        <p:tav tm="0">
                                          <p:val>
                                            <p:strVal val="#ppt_x"/>
                                          </p:val>
                                        </p:tav>
                                        <p:tav tm="100000">
                                          <p:val>
                                            <p:strVal val="#ppt_x"/>
                                          </p:val>
                                        </p:tav>
                                      </p:tavLst>
                                    </p:anim>
                                    <p:anim calcmode="lin" valueType="num">
                                      <p:cBhvr additive="base">
                                        <p:cTn id="77" dur="500" fill="hold"/>
                                        <p:tgtEl>
                                          <p:spTgt spid="58"/>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62"/>
                                        </p:tgtEl>
                                        <p:attrNameLst>
                                          <p:attrName>style.visibility</p:attrName>
                                        </p:attrNameLst>
                                      </p:cBhvr>
                                      <p:to>
                                        <p:strVal val="visible"/>
                                      </p:to>
                                    </p:set>
                                    <p:anim calcmode="lin" valueType="num">
                                      <p:cBhvr additive="base">
                                        <p:cTn id="80" dur="500" fill="hold"/>
                                        <p:tgtEl>
                                          <p:spTgt spid="62"/>
                                        </p:tgtEl>
                                        <p:attrNameLst>
                                          <p:attrName>ppt_x</p:attrName>
                                        </p:attrNameLst>
                                      </p:cBhvr>
                                      <p:tavLst>
                                        <p:tav tm="0">
                                          <p:val>
                                            <p:strVal val="#ppt_x"/>
                                          </p:val>
                                        </p:tav>
                                        <p:tav tm="100000">
                                          <p:val>
                                            <p:strVal val="#ppt_x"/>
                                          </p:val>
                                        </p:tav>
                                      </p:tavLst>
                                    </p:anim>
                                    <p:anim calcmode="lin" valueType="num">
                                      <p:cBhvr additive="base">
                                        <p:cTn id="81" dur="500" fill="hold"/>
                                        <p:tgtEl>
                                          <p:spTgt spid="62"/>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55"/>
                                        </p:tgtEl>
                                        <p:attrNameLst>
                                          <p:attrName>style.visibility</p:attrName>
                                        </p:attrNameLst>
                                      </p:cBhvr>
                                      <p:to>
                                        <p:strVal val="visible"/>
                                      </p:to>
                                    </p:set>
                                    <p:anim calcmode="lin" valueType="num">
                                      <p:cBhvr additive="base">
                                        <p:cTn id="84" dur="500" fill="hold"/>
                                        <p:tgtEl>
                                          <p:spTgt spid="55"/>
                                        </p:tgtEl>
                                        <p:attrNameLst>
                                          <p:attrName>ppt_x</p:attrName>
                                        </p:attrNameLst>
                                      </p:cBhvr>
                                      <p:tavLst>
                                        <p:tav tm="0">
                                          <p:val>
                                            <p:strVal val="#ppt_x"/>
                                          </p:val>
                                        </p:tav>
                                        <p:tav tm="100000">
                                          <p:val>
                                            <p:strVal val="#ppt_x"/>
                                          </p:val>
                                        </p:tav>
                                      </p:tavLst>
                                    </p:anim>
                                    <p:anim calcmode="lin" valueType="num">
                                      <p:cBhvr additive="base">
                                        <p:cTn id="85" dur="500" fill="hold"/>
                                        <p:tgtEl>
                                          <p:spTgt spid="55"/>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8"/>
                                        </p:tgtEl>
                                        <p:attrNameLst>
                                          <p:attrName>style.visibility</p:attrName>
                                        </p:attrNameLst>
                                      </p:cBhvr>
                                      <p:to>
                                        <p:strVal val="visible"/>
                                      </p:to>
                                    </p:set>
                                    <p:anim calcmode="lin" valueType="num">
                                      <p:cBhvr additive="base">
                                        <p:cTn id="88" dur="500" fill="hold"/>
                                        <p:tgtEl>
                                          <p:spTgt spid="68"/>
                                        </p:tgtEl>
                                        <p:attrNameLst>
                                          <p:attrName>ppt_x</p:attrName>
                                        </p:attrNameLst>
                                      </p:cBhvr>
                                      <p:tavLst>
                                        <p:tav tm="0">
                                          <p:val>
                                            <p:strVal val="#ppt_x"/>
                                          </p:val>
                                        </p:tav>
                                        <p:tav tm="100000">
                                          <p:val>
                                            <p:strVal val="#ppt_x"/>
                                          </p:val>
                                        </p:tav>
                                      </p:tavLst>
                                    </p:anim>
                                    <p:anim calcmode="lin" valueType="num">
                                      <p:cBhvr additive="base">
                                        <p:cTn id="89"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bldLvl="0" animBg="1"/>
      <p:bldP spid="5" grpId="0" bldLvl="0" animBg="1"/>
      <p:bldP spid="6" grpId="0" bldLvl="0" animBg="1"/>
      <p:bldP spid="7" grpId="0" bldLvl="0" animBg="1"/>
      <p:bldP spid="8" grpId="0" bldLvl="0" animBg="1"/>
      <p:bldP spid="27" grpId="0" bldLvl="0" animBg="1"/>
      <p:bldP spid="27" grpId="1" bldLvl="0" animBg="1"/>
      <p:bldP spid="54"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20" y="1874092"/>
            <a:ext cx="5715149" cy="1757680"/>
          </a:xfrm>
          <a:prstGeom prst="rect">
            <a:avLst/>
          </a:prstGeom>
        </p:spPr>
        <p:txBody>
          <a:bodyPr wrap="square" lIns="81650" tIns="40825" rIns="81650" bIns="40825">
            <a:spAutoFit/>
          </a:bodyPr>
          <a:lstStyle/>
          <a:p>
            <a:r>
              <a:rPr lang="vi-VN" sz="2175" dirty="0" smtClean="0">
                <a:solidFill>
                  <a:srgbClr val="0070C0"/>
                </a:solidFill>
                <a:latin typeface="Times New Roman" panose="02020603050405020304" pitchFamily="18" charset="0"/>
                <a:cs typeface="Times New Roman" panose="02020603050405020304" pitchFamily="18" charset="0"/>
              </a:rPr>
              <a:t>1, </a:t>
            </a:r>
            <a:r>
              <a:rPr lang="vi-VN" sz="2175" i="1" dirty="0" smtClean="0">
                <a:solidFill>
                  <a:srgbClr val="0070C0"/>
                </a:solidFill>
                <a:latin typeface="Times New Roman" panose="02020603050405020304" pitchFamily="18" charset="0"/>
                <a:cs typeface="Times New Roman" panose="02020603050405020304" pitchFamily="18" charset="0"/>
              </a:rPr>
              <a:t>Lộ tòng kim dạ bạch</a:t>
            </a:r>
            <a:br>
              <a:rPr lang="vi-VN" sz="2175" i="1" dirty="0" smtClean="0">
                <a:solidFill>
                  <a:srgbClr val="0070C0"/>
                </a:solidFill>
                <a:latin typeface="Times New Roman" panose="02020603050405020304" pitchFamily="18" charset="0"/>
                <a:cs typeface="Times New Roman" panose="02020603050405020304" pitchFamily="18" charset="0"/>
              </a:rPr>
            </a:br>
            <a:r>
              <a:rPr lang="vi-VN" sz="2175" i="1" dirty="0" smtClean="0">
                <a:solidFill>
                  <a:srgbClr val="0070C0"/>
                </a:solidFill>
                <a:latin typeface="Times New Roman" panose="02020603050405020304" pitchFamily="18" charset="0"/>
                <a:cs typeface="Times New Roman" panose="02020603050405020304" pitchFamily="18" charset="0"/>
              </a:rPr>
              <a:t>Nguyệt thị cố hương minh</a:t>
            </a:r>
            <a:r>
              <a:rPr lang="vi-VN" sz="2175" dirty="0" smtClean="0">
                <a:solidFill>
                  <a:srgbClr val="0070C0"/>
                </a:solidFill>
                <a:latin typeface="Times New Roman" panose="02020603050405020304" pitchFamily="18" charset="0"/>
                <a:cs typeface="Times New Roman" panose="02020603050405020304" pitchFamily="18" charset="0"/>
              </a:rPr>
              <a:t>.</a:t>
            </a:r>
            <a:br>
              <a:rPr lang="vi-VN" sz="2175" dirty="0" smtClean="0">
                <a:solidFill>
                  <a:srgbClr val="0070C0"/>
                </a:solidFill>
                <a:latin typeface="Times New Roman" panose="02020603050405020304" pitchFamily="18" charset="0"/>
                <a:cs typeface="Times New Roman" panose="02020603050405020304" pitchFamily="18" charset="0"/>
              </a:rPr>
            </a:br>
            <a:r>
              <a:rPr lang="en-US" sz="2175" dirty="0" smtClean="0">
                <a:solidFill>
                  <a:srgbClr val="0070C0"/>
                </a:solidFill>
                <a:latin typeface="Times New Roman" panose="02020603050405020304" pitchFamily="18" charset="0"/>
                <a:cs typeface="Times New Roman" panose="02020603050405020304" pitchFamily="18" charset="0"/>
              </a:rPr>
              <a:t>	</a:t>
            </a:r>
            <a:r>
              <a:rPr lang="vi-VN" sz="2175" dirty="0" smtClean="0">
                <a:solidFill>
                  <a:srgbClr val="0070C0"/>
                </a:solidFill>
                <a:latin typeface="Times New Roman" panose="02020603050405020304" pitchFamily="18" charset="0"/>
                <a:cs typeface="Times New Roman" panose="02020603050405020304" pitchFamily="18" charset="0"/>
              </a:rPr>
              <a:t>(Sương từ đêm nay trắng xoá</a:t>
            </a:r>
            <a:br>
              <a:rPr lang="vi-VN" sz="2175" dirty="0" smtClean="0">
                <a:solidFill>
                  <a:srgbClr val="0070C0"/>
                </a:solidFill>
                <a:latin typeface="Times New Roman" panose="02020603050405020304" pitchFamily="18" charset="0"/>
                <a:cs typeface="Times New Roman" panose="02020603050405020304" pitchFamily="18" charset="0"/>
              </a:rPr>
            </a:br>
            <a:r>
              <a:rPr lang="en-US" sz="2175" dirty="0" smtClean="0">
                <a:solidFill>
                  <a:srgbClr val="0070C0"/>
                </a:solidFill>
                <a:latin typeface="Times New Roman" panose="02020603050405020304" pitchFamily="18" charset="0"/>
                <a:cs typeface="Times New Roman" panose="02020603050405020304" pitchFamily="18" charset="0"/>
              </a:rPr>
              <a:t>	</a:t>
            </a:r>
            <a:r>
              <a:rPr lang="vi-VN" sz="2175" dirty="0" smtClean="0">
                <a:solidFill>
                  <a:srgbClr val="0070C0"/>
                </a:solidFill>
                <a:latin typeface="Times New Roman" panose="02020603050405020304" pitchFamily="18" charset="0"/>
                <a:cs typeface="Times New Roman" panose="02020603050405020304" pitchFamily="18" charset="0"/>
              </a:rPr>
              <a:t>Trăng là ánh sáng của quê nhà)</a:t>
            </a:r>
            <a:endParaRPr lang="en-US" sz="2175" dirty="0" smtClean="0">
              <a:solidFill>
                <a:srgbClr val="0070C0"/>
              </a:solidFill>
              <a:latin typeface="Times New Roman" panose="02020603050405020304" pitchFamily="18" charset="0"/>
              <a:cs typeface="Times New Roman" panose="02020603050405020304" pitchFamily="18" charset="0"/>
            </a:endParaRPr>
          </a:p>
          <a:p>
            <a:pPr algn="r"/>
            <a:r>
              <a:rPr lang="vi-VN" sz="2175" dirty="0" smtClean="0">
                <a:solidFill>
                  <a:srgbClr val="0070C0"/>
                </a:solidFill>
                <a:latin typeface="Times New Roman" panose="02020603050405020304" pitchFamily="18" charset="0"/>
                <a:cs typeface="Times New Roman" panose="02020603050405020304" pitchFamily="18" charset="0"/>
              </a:rPr>
              <a:t>(Đỗ Phủ - Được thư em Xá)</a:t>
            </a:r>
            <a:endParaRPr lang="en-US" sz="2175" dirty="0" smtClean="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927721" y="1007936"/>
            <a:ext cx="7543233" cy="519430"/>
          </a:xfrm>
          <a:prstGeom prst="rect">
            <a:avLst/>
          </a:prstGeom>
        </p:spPr>
        <p:txBody>
          <a:bodyPr wrap="square" lIns="81650" tIns="40825" rIns="81650" bIns="40825">
            <a:spAutoFit/>
          </a:bodyPr>
          <a:lstStyle/>
          <a:p>
            <a:pPr algn="ctr"/>
            <a:r>
              <a:rPr lang="vi-VN" sz="2850" dirty="0" smtClean="0">
                <a:latin typeface="Times New Roman" panose="02020603050405020304" pitchFamily="18" charset="0"/>
                <a:cs typeface="Times New Roman" panose="02020603050405020304" pitchFamily="18" charset="0"/>
              </a:rPr>
              <a:t>Vài vần thơ với chủ đề "Vọng nguyệt hoài hương"</a:t>
            </a:r>
            <a:endParaRPr lang="en-US" sz="2850" dirty="0">
              <a:latin typeface="Times New Roman" panose="02020603050405020304" pitchFamily="18" charset="0"/>
              <a:cs typeface="Times New Roman" panose="02020603050405020304" pitchFamily="18" charset="0"/>
            </a:endParaRPr>
          </a:p>
        </p:txBody>
      </p:sp>
      <p:sp>
        <p:nvSpPr>
          <p:cNvPr id="4" name="Rectangle 3"/>
          <p:cNvSpPr/>
          <p:nvPr/>
        </p:nvSpPr>
        <p:spPr>
          <a:xfrm>
            <a:off x="762020" y="3829325"/>
            <a:ext cx="8001208" cy="1757680"/>
          </a:xfrm>
          <a:prstGeom prst="rect">
            <a:avLst/>
          </a:prstGeom>
        </p:spPr>
        <p:txBody>
          <a:bodyPr wrap="square" lIns="81650" tIns="40825" rIns="81650" bIns="40825">
            <a:spAutoFit/>
          </a:bodyPr>
          <a:lstStyle/>
          <a:p>
            <a:r>
              <a:rPr lang="vi-VN" sz="2175" dirty="0" smtClean="0">
                <a:solidFill>
                  <a:srgbClr val="7030A0"/>
                </a:solidFill>
                <a:latin typeface="Times New Roman" panose="02020603050405020304" pitchFamily="18" charset="0"/>
                <a:cs typeface="Times New Roman" panose="02020603050405020304" pitchFamily="18" charset="0"/>
              </a:rPr>
              <a:t>2, </a:t>
            </a:r>
            <a:r>
              <a:rPr lang="en-US" sz="2175" dirty="0" smtClean="0">
                <a:solidFill>
                  <a:srgbClr val="7030A0"/>
                </a:solidFill>
                <a:latin typeface="Times New Roman" panose="02020603050405020304" pitchFamily="18" charset="0"/>
                <a:cs typeface="Times New Roman" panose="02020603050405020304" pitchFamily="18" charset="0"/>
              </a:rPr>
              <a:t>	</a:t>
            </a:r>
            <a:r>
              <a:rPr lang="vi-VN" sz="2175" i="1" dirty="0" smtClean="0">
                <a:solidFill>
                  <a:srgbClr val="7030A0"/>
                </a:solidFill>
                <a:latin typeface="Times New Roman" panose="02020603050405020304" pitchFamily="18" charset="0"/>
                <a:cs typeface="Times New Roman" panose="02020603050405020304" pitchFamily="18" charset="0"/>
              </a:rPr>
              <a:t>Cộng khan minh nguyệt ưng thuỳ lệ</a:t>
            </a:r>
            <a:br>
              <a:rPr lang="vi-VN" sz="2175" i="1" dirty="0" smtClean="0">
                <a:solidFill>
                  <a:srgbClr val="7030A0"/>
                </a:solidFill>
                <a:latin typeface="Times New Roman" panose="02020603050405020304" pitchFamily="18" charset="0"/>
                <a:cs typeface="Times New Roman" panose="02020603050405020304" pitchFamily="18" charset="0"/>
              </a:rPr>
            </a:br>
            <a:r>
              <a:rPr lang="en-US" sz="2175" i="1" dirty="0" smtClean="0">
                <a:solidFill>
                  <a:srgbClr val="7030A0"/>
                </a:solidFill>
                <a:latin typeface="Times New Roman" panose="02020603050405020304" pitchFamily="18" charset="0"/>
                <a:cs typeface="Times New Roman" panose="02020603050405020304" pitchFamily="18" charset="0"/>
              </a:rPr>
              <a:t>	</a:t>
            </a:r>
            <a:r>
              <a:rPr lang="vi-VN" sz="2175" i="1" dirty="0" smtClean="0">
                <a:solidFill>
                  <a:srgbClr val="7030A0"/>
                </a:solidFill>
                <a:latin typeface="Times New Roman" panose="02020603050405020304" pitchFamily="18" charset="0"/>
                <a:cs typeface="Times New Roman" panose="02020603050405020304" pitchFamily="18" charset="0"/>
              </a:rPr>
              <a:t>Nhất phiến hương tâm ngũ xứ đồng.</a:t>
            </a:r>
            <a:r>
              <a:rPr lang="vi-VN" sz="2175" dirty="0" smtClean="0">
                <a:solidFill>
                  <a:srgbClr val="7030A0"/>
                </a:solidFill>
                <a:latin typeface="Times New Roman" panose="02020603050405020304" pitchFamily="18" charset="0"/>
                <a:cs typeface="Times New Roman" panose="02020603050405020304" pitchFamily="18" charset="0"/>
              </a:rPr>
              <a:t/>
            </a:r>
            <a:br>
              <a:rPr lang="vi-VN" sz="2175" dirty="0" smtClean="0">
                <a:solidFill>
                  <a:srgbClr val="7030A0"/>
                </a:solidFill>
                <a:latin typeface="Times New Roman" panose="02020603050405020304" pitchFamily="18" charset="0"/>
                <a:cs typeface="Times New Roman" panose="02020603050405020304" pitchFamily="18" charset="0"/>
              </a:rPr>
            </a:br>
            <a:r>
              <a:rPr lang="vi-VN" sz="2175" dirty="0" smtClean="0">
                <a:solidFill>
                  <a:srgbClr val="7030A0"/>
                </a:solidFill>
                <a:latin typeface="Times New Roman" panose="02020603050405020304" pitchFamily="18" charset="0"/>
                <a:cs typeface="Times New Roman" panose="02020603050405020304" pitchFamily="18" charset="0"/>
              </a:rPr>
              <a:t>(Xem trăng sáng, có lẽ cùng rơi lệ</a:t>
            </a:r>
            <a:br>
              <a:rPr lang="vi-VN" sz="2175" dirty="0" smtClean="0">
                <a:solidFill>
                  <a:srgbClr val="7030A0"/>
                </a:solidFill>
                <a:latin typeface="Times New Roman" panose="02020603050405020304" pitchFamily="18" charset="0"/>
                <a:cs typeface="Times New Roman" panose="02020603050405020304" pitchFamily="18" charset="0"/>
              </a:rPr>
            </a:br>
            <a:r>
              <a:rPr lang="vi-VN" sz="2175" dirty="0" smtClean="0">
                <a:solidFill>
                  <a:srgbClr val="7030A0"/>
                </a:solidFill>
                <a:latin typeface="Times New Roman" panose="02020603050405020304" pitchFamily="18" charset="0"/>
                <a:cs typeface="Times New Roman" panose="02020603050405020304" pitchFamily="18" charset="0"/>
              </a:rPr>
              <a:t>Một mảnh tình quê, năm anh em ở năm nơi đều giống nhau)</a:t>
            </a:r>
            <a:endParaRPr lang="en-US" sz="2175" dirty="0" smtClean="0">
              <a:solidFill>
                <a:srgbClr val="7030A0"/>
              </a:solidFill>
              <a:latin typeface="Times New Roman" panose="02020603050405020304" pitchFamily="18" charset="0"/>
              <a:cs typeface="Times New Roman" panose="02020603050405020304" pitchFamily="18" charset="0"/>
            </a:endParaRPr>
          </a:p>
          <a:p>
            <a:pPr algn="r"/>
            <a:r>
              <a:rPr lang="vi-VN" sz="2175" dirty="0" smtClean="0">
                <a:solidFill>
                  <a:srgbClr val="7030A0"/>
                </a:solidFill>
                <a:latin typeface="Times New Roman" panose="02020603050405020304" pitchFamily="18" charset="0"/>
                <a:cs typeface="Times New Roman" panose="02020603050405020304" pitchFamily="18" charset="0"/>
              </a:rPr>
              <a:t>(Bạch Cư Dị- T</a:t>
            </a:r>
            <a:r>
              <a:rPr lang="en-US" sz="2175" dirty="0" smtClean="0">
                <a:solidFill>
                  <a:srgbClr val="7030A0"/>
                </a:solidFill>
                <a:latin typeface="Times New Roman" panose="02020603050405020304" pitchFamily="18" charset="0"/>
                <a:cs typeface="Times New Roman" panose="02020603050405020304" pitchFamily="18" charset="0"/>
              </a:rPr>
              <a:t>ừ</a:t>
            </a:r>
            <a:r>
              <a:rPr lang="vi-VN" sz="2175" dirty="0" smtClean="0">
                <a:solidFill>
                  <a:srgbClr val="7030A0"/>
                </a:solidFill>
                <a:latin typeface="Times New Roman" panose="02020603050405020304" pitchFamily="18" charset="0"/>
                <a:cs typeface="Times New Roman" panose="02020603050405020304" pitchFamily="18" charset="0"/>
              </a:rPr>
              <a:t> Hà Nam trải cơn li loạn)</a:t>
            </a:r>
            <a:endParaRPr lang="en-US" sz="2175"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694" y="2324652"/>
            <a:ext cx="7439191" cy="1337945"/>
          </a:xfrm>
          <a:prstGeom prst="rect">
            <a:avLst/>
          </a:prstGeom>
        </p:spPr>
        <p:txBody>
          <a:bodyPr wrap="square">
            <a:spAutoFit/>
          </a:bodyPr>
          <a:lstStyle/>
          <a:p>
            <a:pPr algn="ctr"/>
            <a:r>
              <a:rPr lang="en-US" sz="2700" dirty="0" err="1" smtClean="0">
                <a:latin typeface="Times New Roman" panose="02020603050405020304" pitchFamily="18" charset="0"/>
                <a:cs typeface="Times New Roman" panose="02020603050405020304" pitchFamily="18" charset="0"/>
              </a:rPr>
              <a:t>Với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lứa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tuổi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hs</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chưa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bao</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giờ</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xa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quê</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hương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em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có</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hiểu</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được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tâm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trạng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của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nhà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thơ</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Có</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thêm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suy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nghĩ</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tình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cảm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liên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hệ</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gì</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cho</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cuộc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sống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của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mình</a:t>
            </a:r>
            <a:r>
              <a:rPr lang="en-US" sz="2700" dirty="0" smtClean="0">
                <a:latin typeface="Times New Roman" panose="02020603050405020304" pitchFamily="18" charset="0"/>
                <a:cs typeface="Times New Roman" panose="02020603050405020304" pitchFamily="18" charset="0"/>
              </a:rPr>
              <a:t>?</a:t>
            </a:r>
            <a:endParaRPr lang="en-US" sz="2700" dirty="0">
              <a:latin typeface="Times New Roman" panose="02020603050405020304" pitchFamily="18" charset="0"/>
              <a:cs typeface="Times New Roman" panose="02020603050405020304" pitchFamily="18" charset="0"/>
            </a:endParaRPr>
          </a:p>
        </p:txBody>
      </p:sp>
      <p:pic>
        <p:nvPicPr>
          <p:cNvPr id="3" name="Picture 2" descr="7678e03723da358099efe9d9c557620c.png"/>
          <p:cNvPicPr>
            <a:picLocks noChangeAspect="1"/>
          </p:cNvPicPr>
          <p:nvPr/>
        </p:nvPicPr>
        <p:blipFill>
          <a:blip r:embed="rId2" cstate="print"/>
          <a:stretch>
            <a:fillRect/>
          </a:stretch>
        </p:blipFill>
        <p:spPr>
          <a:xfrm>
            <a:off x="5102501" y="3347375"/>
            <a:ext cx="4233361" cy="2654492"/>
          </a:xfrm>
          <a:prstGeom prst="rect">
            <a:avLst/>
          </a:prstGeom>
        </p:spPr>
      </p:pic>
      <p:sp>
        <p:nvSpPr>
          <p:cNvPr id="4" name="Rectangle 3"/>
          <p:cNvSpPr/>
          <p:nvPr/>
        </p:nvSpPr>
        <p:spPr>
          <a:xfrm>
            <a:off x="680788" y="1230955"/>
            <a:ext cx="7439191" cy="714375"/>
          </a:xfrm>
          <a:prstGeom prst="rect">
            <a:avLst/>
          </a:prstGeom>
        </p:spPr>
        <p:txBody>
          <a:bodyPr wrap="square">
            <a:spAutoFit/>
          </a:bodyPr>
          <a:lstStyle/>
          <a:p>
            <a:pPr algn="ctr"/>
            <a:r>
              <a:rPr lang="en-US" sz="4050" dirty="0"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CÙNG CHIA SẺ</a:t>
            </a:r>
            <a:endParaRPr lang="en-US" sz="4050" dirty="0">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302"/>
            <a:ext cx="9144239" cy="5143634"/>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728" y="1199745"/>
            <a:ext cx="1583878" cy="862813"/>
          </a:xfrm>
          <a:prstGeom prst="rect">
            <a:avLst/>
          </a:prstGeom>
        </p:spPr>
      </p:pic>
      <p:grpSp>
        <p:nvGrpSpPr>
          <p:cNvPr id="2" name="组合 32"/>
          <p:cNvGrpSpPr/>
          <p:nvPr/>
        </p:nvGrpSpPr>
        <p:grpSpPr bwMode="auto">
          <a:xfrm>
            <a:off x="1846770" y="2228386"/>
            <a:ext cx="1276512" cy="1792474"/>
            <a:chOff x="5547360" y="57150"/>
            <a:chExt cx="1113873" cy="2670810"/>
          </a:xfrm>
        </p:grpSpPr>
        <p:sp>
          <p:nvSpPr>
            <p:cNvPr id="34" name="矩形 33"/>
            <p:cNvSpPr/>
            <p:nvPr/>
          </p:nvSpPr>
          <p:spPr>
            <a:xfrm>
              <a:off x="5547360" y="57150"/>
              <a:ext cx="1097280" cy="267081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35" name="矩形 12"/>
            <p:cNvSpPr>
              <a:spLocks noChangeArrowheads="1"/>
            </p:cNvSpPr>
            <p:nvPr/>
          </p:nvSpPr>
          <p:spPr bwMode="auto">
            <a:xfrm>
              <a:off x="5795182" y="824959"/>
              <a:ext cx="866051" cy="116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500" b="1" dirty="0" smtClean="0">
                  <a:solidFill>
                    <a:schemeClr val="bg1"/>
                  </a:solidFill>
                  <a:latin typeface="Times New Roman" panose="02020603050405020304" pitchFamily="18" charset="0"/>
                  <a:ea typeface="叶根友刀锋黑草" panose="02010601030101010101" pitchFamily="2" charset="-122"/>
                  <a:cs typeface="Times New Roman" panose="02020603050405020304" pitchFamily="18" charset="0"/>
                </a:rPr>
                <a:t>III.</a:t>
              </a:r>
            </a:p>
          </p:txBody>
        </p:sp>
        <p:sp>
          <p:nvSpPr>
            <p:cNvPr id="36" name="矩形 35"/>
            <p:cNvSpPr/>
            <p:nvPr/>
          </p:nvSpPr>
          <p:spPr>
            <a:xfrm>
              <a:off x="5663114" y="393780"/>
              <a:ext cx="865773" cy="21229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grpSp>
      <p:sp>
        <p:nvSpPr>
          <p:cNvPr id="37" name="矩形 36"/>
          <p:cNvSpPr/>
          <p:nvPr/>
        </p:nvSpPr>
        <p:spPr>
          <a:xfrm>
            <a:off x="3430300" y="2661612"/>
            <a:ext cx="5620324" cy="830580"/>
          </a:xfrm>
          <a:prstGeom prst="rect">
            <a:avLst/>
          </a:prstGeom>
        </p:spPr>
        <p:txBody>
          <a:bodyPr wrap="square" lIns="0" tIns="0" rIns="0" bIns="0">
            <a:spAutoFit/>
          </a:bodyPr>
          <a:lstStyle/>
          <a:p>
            <a:pPr eaLnBrk="1" hangingPunct="1">
              <a:defRPr/>
            </a:pPr>
            <a:r>
              <a:rPr lang="en-US" altLang="zh-CN" sz="5400" b="1" noProof="1" smtClean="0">
                <a:solidFill>
                  <a:srgbClr val="D4455A"/>
                </a:solidFill>
                <a:latin typeface="Times New Roman" panose="02020603050405020304" pitchFamily="18" charset="0"/>
                <a:ea typeface="叶根友刀锋黑草" panose="02010601030101010101" pitchFamily="2" charset="-122"/>
                <a:cs typeface="Times New Roman" panose="02020603050405020304" pitchFamily="18" charset="0"/>
                <a:sym typeface="Arial" panose="020B0604020202020204" pitchFamily="34" charset="0"/>
              </a:rPr>
              <a:t>Tổng kết</a:t>
            </a:r>
            <a:endParaRPr lang="zh-CN" altLang="en-US" sz="5400" b="1" noProof="1">
              <a:solidFill>
                <a:srgbClr val="D4455A"/>
              </a:solidFill>
              <a:latin typeface="Times New Roman" panose="02020603050405020304" pitchFamily="18" charset="0"/>
              <a:ea typeface="叶根友刀锋黑草" panose="02010601030101010101" pitchFamily="2"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750"/>
                                        <p:tgtEl>
                                          <p:spTgt spid="16"/>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7"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strVal val="4*#ppt_w"/>
                                          </p:val>
                                        </p:tav>
                                        <p:tav tm="100000">
                                          <p:val>
                                            <p:strVal val="#ppt_w"/>
                                          </p:val>
                                        </p:tav>
                                      </p:tavLst>
                                    </p:anim>
                                    <p:anim calcmode="lin" valueType="num">
                                      <p:cBhvr>
                                        <p:cTn id="23" dur="500" fill="hold"/>
                                        <p:tgtEl>
                                          <p:spTgt spid="3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2362357" y="5257820"/>
            <a:ext cx="3597790" cy="1161959"/>
            <a:chOff x="4403924" y="5057190"/>
            <a:chExt cx="3597696" cy="1548677"/>
          </a:xfrm>
        </p:grpSpPr>
        <p:sp>
          <p:nvSpPr>
            <p:cNvPr id="3" name="椭圆 7"/>
            <p:cNvSpPr/>
            <p:nvPr/>
          </p:nvSpPr>
          <p:spPr>
            <a:xfrm>
              <a:off x="4403924" y="5057190"/>
              <a:ext cx="3597696" cy="1548677"/>
            </a:xfrm>
            <a:prstGeom prst="ellipse">
              <a:avLst/>
            </a:prstGeom>
            <a:solidFill>
              <a:srgbClr val="BF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 name="椭圆 8"/>
            <p:cNvSpPr/>
            <p:nvPr/>
          </p:nvSpPr>
          <p:spPr>
            <a:xfrm>
              <a:off x="4868528" y="5219894"/>
              <a:ext cx="2680402" cy="1118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 name="椭圆 11"/>
            <p:cNvSpPr/>
            <p:nvPr/>
          </p:nvSpPr>
          <p:spPr>
            <a:xfrm>
              <a:off x="5178262" y="5348671"/>
              <a:ext cx="2025193" cy="845296"/>
            </a:xfrm>
            <a:prstGeom prst="ellipse">
              <a:avLst/>
            </a:prstGeom>
            <a:solidFill>
              <a:srgbClr val="BF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椭圆 12"/>
            <p:cNvSpPr/>
            <p:nvPr/>
          </p:nvSpPr>
          <p:spPr>
            <a:xfrm>
              <a:off x="5604149" y="5503214"/>
              <a:ext cx="1181363" cy="493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7" name="组合 23"/>
          <p:cNvGrpSpPr/>
          <p:nvPr/>
        </p:nvGrpSpPr>
        <p:grpSpPr>
          <a:xfrm>
            <a:off x="2133861" y="3962588"/>
            <a:ext cx="1840876" cy="1758338"/>
            <a:chOff x="4094157" y="3401132"/>
            <a:chExt cx="1840828" cy="2343544"/>
          </a:xfrm>
        </p:grpSpPr>
        <p:sp>
          <p:nvSpPr>
            <p:cNvPr id="8" name="矩形 24"/>
            <p:cNvSpPr/>
            <p:nvPr/>
          </p:nvSpPr>
          <p:spPr>
            <a:xfrm rot="21227756">
              <a:off x="5846335" y="3591911"/>
              <a:ext cx="88650" cy="21527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任意多边形 25"/>
            <p:cNvSpPr/>
            <p:nvPr/>
          </p:nvSpPr>
          <p:spPr>
            <a:xfrm rot="21378974">
              <a:off x="4094157" y="3464473"/>
              <a:ext cx="1797359" cy="1189801"/>
            </a:xfrm>
            <a:custGeom>
              <a:avLst/>
              <a:gdLst>
                <a:gd name="connsiteX0" fmla="*/ 0 w 1623060"/>
                <a:gd name="connsiteY0" fmla="*/ 68580 h 1074420"/>
                <a:gd name="connsiteX1" fmla="*/ 1577340 w 1623060"/>
                <a:gd name="connsiteY1" fmla="*/ 0 h 1074420"/>
                <a:gd name="connsiteX2" fmla="*/ 1623060 w 1623060"/>
                <a:gd name="connsiteY2" fmla="*/ 1074420 h 1074420"/>
                <a:gd name="connsiteX3" fmla="*/ 1474470 w 1623060"/>
                <a:gd name="connsiteY3" fmla="*/ 994410 h 1074420"/>
                <a:gd name="connsiteX4" fmla="*/ 194310 w 1623060"/>
                <a:gd name="connsiteY4" fmla="*/ 1062990 h 1074420"/>
                <a:gd name="connsiteX5" fmla="*/ 0 w 1623060"/>
                <a:gd name="connsiteY5" fmla="*/ 68580 h 10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3060" h="1074420">
                  <a:moveTo>
                    <a:pt x="0" y="68580"/>
                  </a:moveTo>
                  <a:lnTo>
                    <a:pt x="1577340" y="0"/>
                  </a:lnTo>
                  <a:lnTo>
                    <a:pt x="1623060" y="1074420"/>
                  </a:lnTo>
                  <a:lnTo>
                    <a:pt x="1474470" y="994410"/>
                  </a:lnTo>
                  <a:lnTo>
                    <a:pt x="194310" y="1062990"/>
                  </a:lnTo>
                  <a:lnTo>
                    <a:pt x="0" y="6858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 name="TextBox 20"/>
            <p:cNvSpPr txBox="1"/>
            <p:nvPr/>
          </p:nvSpPr>
          <p:spPr>
            <a:xfrm rot="21256971">
              <a:off x="4394355" y="3401132"/>
              <a:ext cx="1295400" cy="1352450"/>
            </a:xfrm>
            <a:prstGeom prst="rect">
              <a:avLst/>
            </a:prstGeom>
            <a:noFill/>
          </p:spPr>
          <p:txBody>
            <a:bodyPr wrap="square" rtlCol="0">
              <a:spAutoFit/>
            </a:bodyPr>
            <a:lstStyle/>
            <a:p>
              <a:pPr algn="ctr"/>
              <a:r>
                <a:rPr lang="en-US" altLang="zh-CN" sz="3000" b="1" dirty="0" err="1" smtClean="0">
                  <a:solidFill>
                    <a:srgbClr val="FCFCFC"/>
                  </a:solidFill>
                  <a:latin typeface="Times New Roman" panose="02020603050405020304" pitchFamily="18" charset="0"/>
                  <a:ea typeface="Microsoft YaHei" panose="020B0503020204020204" charset="-122"/>
                  <a:cs typeface="Times New Roman" panose="02020603050405020304" pitchFamily="18" charset="0"/>
                </a:rPr>
                <a:t>Nội</a:t>
              </a:r>
              <a:r>
                <a:rPr lang="en-US" altLang="zh-CN" sz="3000" b="1" dirty="0" smtClean="0">
                  <a:solidFill>
                    <a:srgbClr val="FCFCFC"/>
                  </a:solidFill>
                  <a:latin typeface="Times New Roman" panose="02020603050405020304" pitchFamily="18" charset="0"/>
                  <a:ea typeface="Microsoft YaHei" panose="020B0503020204020204" charset="-122"/>
                  <a:cs typeface="Times New Roman" panose="02020603050405020304" pitchFamily="18" charset="0"/>
                </a:rPr>
                <a:t> dung</a:t>
              </a:r>
              <a:endParaRPr lang="en-US" altLang="zh-CN" sz="3000" b="1" dirty="0">
                <a:solidFill>
                  <a:srgbClr val="FCFCFC"/>
                </a:solidFill>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1" name="组合 27"/>
          <p:cNvGrpSpPr/>
          <p:nvPr/>
        </p:nvGrpSpPr>
        <p:grpSpPr>
          <a:xfrm>
            <a:off x="4267107" y="3810244"/>
            <a:ext cx="1797406" cy="1967649"/>
            <a:chOff x="6387362" y="3143071"/>
            <a:chExt cx="1797359" cy="2622515"/>
          </a:xfrm>
        </p:grpSpPr>
        <p:sp>
          <p:nvSpPr>
            <p:cNvPr id="12" name="矩形 28"/>
            <p:cNvSpPr/>
            <p:nvPr/>
          </p:nvSpPr>
          <p:spPr>
            <a:xfrm>
              <a:off x="6436524" y="3214161"/>
              <a:ext cx="88650" cy="25514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任意多边形 29"/>
            <p:cNvSpPr/>
            <p:nvPr/>
          </p:nvSpPr>
          <p:spPr>
            <a:xfrm rot="21441159" flipH="1">
              <a:off x="6387362" y="3159687"/>
              <a:ext cx="1797359" cy="1189801"/>
            </a:xfrm>
            <a:custGeom>
              <a:avLst/>
              <a:gdLst>
                <a:gd name="connsiteX0" fmla="*/ 0 w 1623060"/>
                <a:gd name="connsiteY0" fmla="*/ 68580 h 1074420"/>
                <a:gd name="connsiteX1" fmla="*/ 1577340 w 1623060"/>
                <a:gd name="connsiteY1" fmla="*/ 0 h 1074420"/>
                <a:gd name="connsiteX2" fmla="*/ 1623060 w 1623060"/>
                <a:gd name="connsiteY2" fmla="*/ 1074420 h 1074420"/>
                <a:gd name="connsiteX3" fmla="*/ 1474470 w 1623060"/>
                <a:gd name="connsiteY3" fmla="*/ 994410 h 1074420"/>
                <a:gd name="connsiteX4" fmla="*/ 194310 w 1623060"/>
                <a:gd name="connsiteY4" fmla="*/ 1062990 h 1074420"/>
                <a:gd name="connsiteX5" fmla="*/ 0 w 1623060"/>
                <a:gd name="connsiteY5" fmla="*/ 68580 h 10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3060" h="1074420">
                  <a:moveTo>
                    <a:pt x="0" y="68580"/>
                  </a:moveTo>
                  <a:lnTo>
                    <a:pt x="1577340" y="0"/>
                  </a:lnTo>
                  <a:lnTo>
                    <a:pt x="1623060" y="1074420"/>
                  </a:lnTo>
                  <a:lnTo>
                    <a:pt x="1474470" y="994410"/>
                  </a:lnTo>
                  <a:lnTo>
                    <a:pt x="194310" y="1062990"/>
                  </a:lnTo>
                  <a:lnTo>
                    <a:pt x="0" y="6858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TextBox 20"/>
            <p:cNvSpPr txBox="1"/>
            <p:nvPr/>
          </p:nvSpPr>
          <p:spPr>
            <a:xfrm>
              <a:off x="6566819" y="3143071"/>
              <a:ext cx="1465502" cy="1228883"/>
            </a:xfrm>
            <a:prstGeom prst="rect">
              <a:avLst/>
            </a:prstGeom>
            <a:noFill/>
          </p:spPr>
          <p:txBody>
            <a:bodyPr wrap="square" rtlCol="0">
              <a:spAutoFit/>
            </a:bodyPr>
            <a:lstStyle/>
            <a:p>
              <a:pPr algn="ctr"/>
              <a:r>
                <a:rPr lang="en-US" altLang="zh-CN" sz="2700" b="1" dirty="0" err="1" smtClean="0">
                  <a:solidFill>
                    <a:srgbClr val="FCFCFC"/>
                  </a:solidFill>
                  <a:latin typeface="Times New Roman" panose="02020603050405020304" pitchFamily="18" charset="0"/>
                  <a:ea typeface="Microsoft YaHei" panose="020B0503020204020204" charset="-122"/>
                  <a:cs typeface="Times New Roman" panose="02020603050405020304" pitchFamily="18" charset="0"/>
                </a:rPr>
                <a:t>Nghệ</a:t>
              </a:r>
              <a:r>
                <a:rPr lang="en-US" altLang="zh-CN" sz="2700" b="1" dirty="0" smtClean="0">
                  <a:solidFill>
                    <a:srgbClr val="FCFCFC"/>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2700" b="1" dirty="0" err="1" smtClean="0">
                  <a:solidFill>
                    <a:srgbClr val="FCFCFC"/>
                  </a:solidFill>
                  <a:latin typeface="Times New Roman" panose="02020603050405020304" pitchFamily="18" charset="0"/>
                  <a:ea typeface="Microsoft YaHei" panose="020B0503020204020204" charset="-122"/>
                  <a:cs typeface="Times New Roman" panose="02020603050405020304" pitchFamily="18" charset="0"/>
                </a:rPr>
                <a:t>thuật</a:t>
              </a:r>
              <a:endParaRPr lang="en-US" altLang="zh-CN" sz="2700" b="1" dirty="0">
                <a:solidFill>
                  <a:srgbClr val="FCFCFC"/>
                </a:solidFill>
                <a:latin typeface="Times New Roman" panose="02020603050405020304" pitchFamily="18" charset="0"/>
                <a:ea typeface="Microsoft YaHei" panose="020B0503020204020204" charset="-122"/>
                <a:cs typeface="Times New Roman" panose="02020603050405020304" pitchFamily="18" charset="0"/>
              </a:endParaRPr>
            </a:p>
          </p:txBody>
        </p:sp>
      </p:grpSp>
      <p:sp>
        <p:nvSpPr>
          <p:cNvPr id="15" name="Content Placeholder 2"/>
          <p:cNvSpPr txBox="1"/>
          <p:nvPr/>
        </p:nvSpPr>
        <p:spPr>
          <a:xfrm>
            <a:off x="33020" y="76200"/>
            <a:ext cx="4283075" cy="1809115"/>
          </a:xfrm>
          <a:prstGeom prst="rect">
            <a:avLst/>
          </a:prstGeom>
        </p:spPr>
        <p:txBody>
          <a:bodyPr lIns="81650" tIns="40825" rIns="81650" bIns="40825">
            <a:noAutofit/>
          </a:bodyPr>
          <a:lstStyle/>
          <a:p>
            <a:pPr marL="315595" indent="-315595" algn="l" defTabSz="1088390">
              <a:spcBef>
                <a:spcPts val="300"/>
              </a:spcBef>
              <a:buClr>
                <a:schemeClr val="accent1"/>
              </a:buClr>
              <a:buSzPct val="80000"/>
              <a:defRPr/>
            </a:pPr>
            <a:r>
              <a:rPr lang="vi-VN" sz="3200" b="1" dirty="0" smtClean="0">
                <a:latin typeface="Times New Roman" panose="02020603050405020304" pitchFamily="18" charset="0"/>
                <a:cs typeface="Times New Roman" panose="02020603050405020304" pitchFamily="18" charset="0"/>
              </a:rPr>
              <a:t>Hình ảnh thiên nhiên</a:t>
            </a:r>
            <a:r>
              <a:rPr lang="en-US" altLang="vi-VN"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đẹp trong đêm thanh tĩnh cùng với tình yêu thiên nhiên, nỗi nhớ quê hương da diết của một vị khách xa xứ.</a:t>
            </a:r>
          </a:p>
        </p:txBody>
      </p:sp>
      <p:sp>
        <p:nvSpPr>
          <p:cNvPr id="16" name="Content Placeholder 2"/>
          <p:cNvSpPr txBox="1"/>
          <p:nvPr/>
        </p:nvSpPr>
        <p:spPr>
          <a:xfrm>
            <a:off x="4623327" y="145629"/>
            <a:ext cx="4520277" cy="1608329"/>
          </a:xfrm>
          <a:prstGeom prst="rect">
            <a:avLst/>
          </a:prstGeom>
        </p:spPr>
        <p:txBody>
          <a:bodyPr lIns="81650" tIns="40825" rIns="81650" bIns="40825">
            <a:noAutofit/>
          </a:bodyPr>
          <a:lstStyle/>
          <a:p>
            <a:pPr marL="315595" indent="-315595" algn="just" defTabSz="1088390">
              <a:spcBef>
                <a:spcPts val="300"/>
              </a:spcBef>
              <a:buClr>
                <a:schemeClr val="accent1"/>
              </a:buClr>
              <a:buSzPct val="80000"/>
              <a:buFont typeface="Wingdings 2" panose="05020102010507070707"/>
              <a:buChar char=""/>
              <a:defRPr/>
            </a:pPr>
            <a:r>
              <a:rPr lang="vi-VN" sz="3200" b="1" dirty="0" smtClean="0">
                <a:latin typeface="Times New Roman" panose="02020603050405020304" pitchFamily="18" charset="0"/>
                <a:cs typeface="Times New Roman" panose="02020603050405020304" pitchFamily="18" charset="0"/>
              </a:rPr>
              <a:t>Từ ngữ giản dị, tự nhiên</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tinh luyện, </a:t>
            </a:r>
            <a:endParaRPr lang="en-US" sz="3200" b="1" dirty="0" smtClean="0">
              <a:latin typeface="Times New Roman" panose="02020603050405020304" pitchFamily="18" charset="0"/>
              <a:cs typeface="Times New Roman" panose="02020603050405020304" pitchFamily="18" charset="0"/>
            </a:endParaRPr>
          </a:p>
          <a:p>
            <a:pPr marL="315595" indent="-315595" algn="just" defTabSz="1088390">
              <a:spcBef>
                <a:spcPts val="300"/>
              </a:spcBef>
              <a:buClr>
                <a:schemeClr val="accent1"/>
              </a:buClr>
              <a:buSzPct val="80000"/>
              <a:buFont typeface="Wingdings 2" panose="05020102010507070707"/>
              <a:buChar char=""/>
              <a:defRPr/>
            </a:pPr>
            <a:r>
              <a:rPr lang="en-US" sz="3200" b="1" dirty="0" smtClean="0">
                <a:latin typeface="Times New Roman" panose="02020603050405020304" pitchFamily="18" charset="0"/>
                <a:cs typeface="Times New Roman" panose="02020603050405020304" pitchFamily="18" charset="0"/>
              </a:rPr>
              <a:t>X</a:t>
            </a:r>
            <a:r>
              <a:rPr lang="vi-VN" sz="3200" b="1" dirty="0" smtClean="0">
                <a:latin typeface="Times New Roman" panose="02020603050405020304" pitchFamily="18" charset="0"/>
                <a:cs typeface="Times New Roman" panose="02020603050405020304" pitchFamily="18" charset="0"/>
              </a:rPr>
              <a:t>ây dựng hình ảnh gần gũi. </a:t>
            </a:r>
            <a:endParaRPr lang="en-US" sz="3200" b="1" dirty="0" smtClean="0">
              <a:latin typeface="Times New Roman" panose="02020603050405020304" pitchFamily="18" charset="0"/>
              <a:cs typeface="Times New Roman" panose="02020603050405020304" pitchFamily="18" charset="0"/>
            </a:endParaRPr>
          </a:p>
          <a:p>
            <a:pPr marL="315595" indent="-315595" algn="just" defTabSz="1088390">
              <a:spcBef>
                <a:spcPts val="300"/>
              </a:spcBef>
              <a:buClr>
                <a:schemeClr val="accent1"/>
              </a:buClr>
              <a:buSzPct val="80000"/>
              <a:buFont typeface="Wingdings 2" panose="05020102010507070707"/>
              <a:buChar char=""/>
              <a:defRPr/>
            </a:pPr>
            <a:r>
              <a:rPr lang="vi-VN" sz="3200" b="1" dirty="0" smtClean="0">
                <a:latin typeface="Times New Roman" panose="02020603050405020304" pitchFamily="18" charset="0"/>
                <a:cs typeface="Times New Roman" panose="02020603050405020304" pitchFamily="18" charset="0"/>
              </a:rPr>
              <a:t>Ý thơ ngắn gọn, hàm súc, cô đọng và chứa đầy nỗi niềm.</a:t>
            </a:r>
          </a:p>
          <a:p>
            <a:pPr algn="just" defTabSz="1088390">
              <a:spcBef>
                <a:spcPts val="300"/>
              </a:spcBef>
              <a:buClr>
                <a:schemeClr val="accent1"/>
              </a:buClr>
              <a:buSzPct val="80000"/>
              <a:defRPr/>
            </a:pPr>
            <a:endParaRPr lang="en-US" sz="3200" b="1" dirty="0" smtClean="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500"/>
                                        <p:tgtEl>
                                          <p:spTgt spid="2"/>
                                        </p:tgtEl>
                                      </p:cBhvr>
                                    </p:animEffect>
                                  </p:childTnLst>
                                </p:cTn>
                              </p:par>
                            </p:childTnLst>
                          </p:cTn>
                        </p:par>
                        <p:par>
                          <p:cTn id="8" fill="hold">
                            <p:stCondLst>
                              <p:cond delay="1500"/>
                            </p:stCondLst>
                            <p:childTnLst>
                              <p:par>
                                <p:cTn id="9" presetID="2" presetClass="entr" presetSubtype="1" decel="36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2" presetClass="entr" presetSubtype="1" decel="3600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750" fill="hold"/>
                                        <p:tgtEl>
                                          <p:spTgt spid="11"/>
                                        </p:tgtEl>
                                        <p:attrNameLst>
                                          <p:attrName>ppt_x</p:attrName>
                                        </p:attrNameLst>
                                      </p:cBhvr>
                                      <p:tavLst>
                                        <p:tav tm="0">
                                          <p:val>
                                            <p:strVal val="#ppt_x"/>
                                          </p:val>
                                        </p:tav>
                                        <p:tav tm="100000">
                                          <p:val>
                                            <p:strVal val="#ppt_x"/>
                                          </p:val>
                                        </p:tav>
                                      </p:tavLst>
                                    </p:anim>
                                    <p:anim calcmode="lin" valueType="num">
                                      <p:cBhvr additive="base">
                                        <p:cTn id="17"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1000"/>
                                        <p:tgtEl>
                                          <p:spTgt spid="15">
                                            <p:txEl>
                                              <p:pRg st="0" end="0"/>
                                            </p:txEl>
                                          </p:spTgt>
                                        </p:tgtEl>
                                      </p:cBhvr>
                                    </p:animEffect>
                                    <p:anim calcmode="lin" valueType="num">
                                      <p:cBhvr>
                                        <p:cTn id="2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wipe(down)">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xEl>
                                              <p:pRg st="1" end="1"/>
                                            </p:txEl>
                                          </p:spTgt>
                                        </p:tgtEl>
                                        <p:attrNameLst>
                                          <p:attrName>style.visibility</p:attrName>
                                        </p:attrNameLst>
                                      </p:cBhvr>
                                      <p:to>
                                        <p:strVal val="visible"/>
                                      </p:to>
                                    </p:set>
                                    <p:animEffect transition="in" filter="wipe(down)">
                                      <p:cBhvr>
                                        <p:cTn id="34" dur="500"/>
                                        <p:tgtEl>
                                          <p:spTgt spid="1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animEffect transition="in" filter="wipe(down)">
                                      <p:cBhvr>
                                        <p:cTn id="39"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smtClean="0"/>
          </a:p>
        </p:txBody>
      </p:sp>
      <p:pic>
        <p:nvPicPr>
          <p:cNvPr id="37892" name="Picture 4" descr="khế"/>
          <p:cNvPicPr>
            <a:picLocks noChangeAspect="1" noChangeArrowheads="1"/>
          </p:cNvPicPr>
          <p:nvPr/>
        </p:nvPicPr>
        <p:blipFill>
          <a:blip r:embed="rId2"/>
          <a:srcRect/>
          <a:stretch>
            <a:fillRect/>
          </a:stretch>
        </p:blipFill>
        <p:spPr bwMode="auto">
          <a:xfrm>
            <a:off x="228606" y="1027888"/>
            <a:ext cx="8610825" cy="474528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edge">
                                      <p:cBhvr>
                                        <p:cTn id="7" dur="10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32776468-f0b3-4539-9d72-bd047887a431"/>
          <p:cNvPicPr>
            <a:picLocks noGrp="1" noChangeAspect="1" noChangeArrowheads="1"/>
          </p:cNvPicPr>
          <p:nvPr>
            <p:ph type="title"/>
          </p:nvPr>
        </p:nvPicPr>
        <p:blipFill>
          <a:blip r:embed="rId2"/>
          <a:srcRect/>
          <a:stretch>
            <a:fillRect/>
          </a:stretch>
        </p:blipFill>
        <p:spPr>
          <a:xfrm>
            <a:off x="228606" y="1062430"/>
            <a:ext cx="8610825" cy="4596404"/>
          </a:xfrm>
          <a:noFill/>
        </p:spPr>
      </p:pic>
    </p:spTree>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10000" fill="hold"/>
                                        <p:tgtEl>
                                          <p:spTgt spid="39940"/>
                                        </p:tgtEl>
                                        <p:attrNameLst>
                                          <p:attrName>ppt_w</p:attrName>
                                        </p:attrNameLst>
                                      </p:cBhvr>
                                      <p:tavLst>
                                        <p:tav tm="0" fmla="#ppt_w*sin(2.5*pi*$)">
                                          <p:val>
                                            <p:fltVal val="0"/>
                                          </p:val>
                                        </p:tav>
                                        <p:tav tm="100000">
                                          <p:val>
                                            <p:fltVal val="1"/>
                                          </p:val>
                                        </p:tav>
                                      </p:tavLst>
                                    </p:anim>
                                    <p:anim calcmode="lin" valueType="num">
                                      <p:cBhvr>
                                        <p:cTn id="8" dur="10000" fill="hold"/>
                                        <p:tgtEl>
                                          <p:spTgt spid="399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13" y="1085061"/>
            <a:ext cx="9082213" cy="468811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smtClean="0"/>
          </a:p>
        </p:txBody>
      </p:sp>
      <p:sp>
        <p:nvSpPr>
          <p:cNvPr id="19459" name="Rectangle 3"/>
          <p:cNvSpPr>
            <a:spLocks noGrp="1" noChangeArrowheads="1"/>
          </p:cNvSpPr>
          <p:nvPr>
            <p:ph type="body" idx="1"/>
          </p:nvPr>
        </p:nvSpPr>
        <p:spPr/>
        <p:txBody>
          <a:bodyPr/>
          <a:lstStyle/>
          <a:p>
            <a:endParaRPr lang="en-US" smtClean="0"/>
          </a:p>
        </p:txBody>
      </p:sp>
      <p:pic>
        <p:nvPicPr>
          <p:cNvPr id="43012" name="Picture 4" descr="tải xuống (4)"/>
          <p:cNvPicPr>
            <a:picLocks noChangeAspect="1" noChangeArrowheads="1"/>
          </p:cNvPicPr>
          <p:nvPr/>
        </p:nvPicPr>
        <p:blipFill>
          <a:blip r:embed="rId2"/>
          <a:srcRect/>
          <a:stretch>
            <a:fillRect/>
          </a:stretch>
        </p:blipFill>
        <p:spPr bwMode="auto">
          <a:xfrm>
            <a:off x="304808" y="1085061"/>
            <a:ext cx="8458421" cy="463094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0" fill="hold"/>
                                        <p:tgtEl>
                                          <p:spTgt spid="43012"/>
                                        </p:tgtEl>
                                        <p:attrNameLst>
                                          <p:attrName>ppt_w</p:attrName>
                                        </p:attrNameLst>
                                      </p:cBhvr>
                                      <p:tavLst>
                                        <p:tav tm="0">
                                          <p:val>
                                            <p:fltVal val="0"/>
                                          </p:val>
                                        </p:tav>
                                        <p:tav tm="100000">
                                          <p:val>
                                            <p:strVal val="#ppt_w"/>
                                          </p:val>
                                        </p:tav>
                                      </p:tavLst>
                                    </p:anim>
                                    <p:anim calcmode="lin" valueType="num">
                                      <p:cBhvr>
                                        <p:cTn id="8" dur="10000" fill="hold"/>
                                        <p:tgtEl>
                                          <p:spTgt spid="43012"/>
                                        </p:tgtEl>
                                        <p:attrNameLst>
                                          <p:attrName>ppt_h</p:attrName>
                                        </p:attrNameLst>
                                      </p:cBhvr>
                                      <p:tavLst>
                                        <p:tav tm="0">
                                          <p:val>
                                            <p:fltVal val="0"/>
                                          </p:val>
                                        </p:tav>
                                        <p:tav tm="100000">
                                          <p:val>
                                            <p:strVal val="#ppt_h"/>
                                          </p:val>
                                        </p:tav>
                                      </p:tavLst>
                                    </p:anim>
                                    <p:animEffect transition="in" filter="fade">
                                      <p:cBhvr>
                                        <p:cTn id="9" dur="10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13150" y="1752292"/>
            <a:ext cx="3794760" cy="635000"/>
          </a:xfrm>
          <a:prstGeom prst="rect">
            <a:avLst/>
          </a:prstGeom>
        </p:spPr>
        <p:txBody>
          <a:bodyPr wrap="none" lIns="81650" tIns="40825" rIns="81650" bIns="40825">
            <a:spAutoFit/>
          </a:bodyPr>
          <a:lstStyle/>
          <a:p>
            <a:pPr marL="326390" indent="-326390">
              <a:spcBef>
                <a:spcPct val="20000"/>
              </a:spcBef>
              <a:buClr>
                <a:schemeClr val="accent3"/>
              </a:buClr>
              <a:buSzPct val="95000"/>
              <a:defRPr/>
            </a:pPr>
            <a:r>
              <a:rPr lang="en-US" sz="3600" dirty="0" err="1" smtClean="0">
                <a:latin typeface="Times New Roman" panose="02020603050405020304" pitchFamily="18" charset="0"/>
                <a:cs typeface="Times New Roman" panose="02020603050405020304" pitchFamily="18" charset="0"/>
              </a:rPr>
              <a:t>Lí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Bạch</a:t>
            </a:r>
            <a:r>
              <a:rPr lang="en-US" sz="3600" dirty="0" smtClean="0">
                <a:latin typeface="Times New Roman" panose="02020603050405020304" pitchFamily="18" charset="0"/>
                <a:cs typeface="Times New Roman" panose="02020603050405020304" pitchFamily="18" charset="0"/>
              </a:rPr>
              <a:t> (701 - 762)</a:t>
            </a:r>
          </a:p>
        </p:txBody>
      </p:sp>
      <p:cxnSp>
        <p:nvCxnSpPr>
          <p:cNvPr id="4" name="Straight Arrow Connector 3"/>
          <p:cNvCxnSpPr/>
          <p:nvPr/>
        </p:nvCxnSpPr>
        <p:spPr>
          <a:xfrm flipV="1">
            <a:off x="3505040" y="1752557"/>
            <a:ext cx="1143179" cy="12694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13300" y="3505200"/>
            <a:ext cx="4277360" cy="1743075"/>
          </a:xfrm>
          <a:prstGeom prst="rect">
            <a:avLst/>
          </a:prstGeom>
        </p:spPr>
        <p:txBody>
          <a:bodyPr wrap="square" lIns="81650" tIns="40825" rIns="81650" bIns="40825">
            <a:spAutoFit/>
          </a:bodyPr>
          <a:lstStyle/>
          <a:p>
            <a:pPr lvl="0">
              <a:spcBef>
                <a:spcPct val="20000"/>
              </a:spcBef>
              <a:buClr>
                <a:schemeClr val="accent3"/>
              </a:buClr>
              <a:buSzPct val="95000"/>
              <a:defRPr/>
            </a:pP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nổi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tiếng</a:t>
            </a:r>
            <a:r>
              <a:rPr lang="en-US" sz="3600" dirty="0" smtClean="0">
                <a:latin typeface="Times New Roman" panose="02020603050405020304" pitchFamily="18" charset="0"/>
                <a:cs typeface="Times New Roman" panose="02020603050405020304" pitchFamily="18" charset="0"/>
              </a:rPr>
              <a:t> của Trung Quốc </a:t>
            </a:r>
            <a:r>
              <a:rPr lang="en-US" sz="3600" dirty="0" err="1" smtClean="0">
                <a:latin typeface="Times New Roman" panose="02020603050405020304" pitchFamily="18" charset="0"/>
                <a:cs typeface="Times New Roman" panose="02020603050405020304" pitchFamily="18" charset="0"/>
              </a:rPr>
              <a:t>thời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Đường</a:t>
            </a:r>
            <a:endParaRPr lang="en-US" sz="3600" dirty="0" smtClean="0">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3581400" y="3200400"/>
            <a:ext cx="914400" cy="1219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 Box 10"/>
          <p:cNvSpPr txBox="1"/>
          <p:nvPr/>
        </p:nvSpPr>
        <p:spPr>
          <a:xfrm>
            <a:off x="1143000" y="381000"/>
            <a:ext cx="2066290" cy="645160"/>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1. Tác giả</a:t>
            </a:r>
          </a:p>
        </p:txBody>
      </p:sp>
      <p:pic>
        <p:nvPicPr>
          <p:cNvPr id="129036" name="Picture 12"/>
          <p:cNvPicPr>
            <a:picLocks noGrp="1" noChangeAspect="1"/>
          </p:cNvPicPr>
          <p:nvPr>
            <p:ph/>
          </p:nvPr>
        </p:nvPicPr>
        <p:blipFill>
          <a:blip r:embed="rId2"/>
          <a:stretch>
            <a:fillRect/>
          </a:stretch>
        </p:blipFill>
        <p:spPr>
          <a:xfrm>
            <a:off x="0" y="1026160"/>
            <a:ext cx="3580130" cy="56388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smtClean="0"/>
          </a:p>
        </p:txBody>
      </p:sp>
      <p:sp>
        <p:nvSpPr>
          <p:cNvPr id="22531" name="Rectangle 3"/>
          <p:cNvSpPr>
            <a:spLocks noGrp="1" noChangeArrowheads="1"/>
          </p:cNvSpPr>
          <p:nvPr>
            <p:ph type="body" idx="1"/>
          </p:nvPr>
        </p:nvSpPr>
        <p:spPr/>
        <p:txBody>
          <a:bodyPr/>
          <a:lstStyle/>
          <a:p>
            <a:endParaRPr lang="en-US" smtClean="0"/>
          </a:p>
        </p:txBody>
      </p:sp>
      <p:pic>
        <p:nvPicPr>
          <p:cNvPr id="46084" name="Picture 4" descr="hoa cau ngoài thềm"/>
          <p:cNvPicPr>
            <a:picLocks noChangeAspect="1" noChangeArrowheads="1"/>
          </p:cNvPicPr>
          <p:nvPr/>
        </p:nvPicPr>
        <p:blipFill>
          <a:blip r:embed="rId2"/>
          <a:srcRect/>
          <a:stretch>
            <a:fillRect/>
          </a:stretch>
        </p:blipFill>
        <p:spPr bwMode="auto">
          <a:xfrm>
            <a:off x="304808" y="1027888"/>
            <a:ext cx="8382218" cy="468811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5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smtClean="0"/>
          </a:p>
        </p:txBody>
      </p:sp>
      <p:pic>
        <p:nvPicPr>
          <p:cNvPr id="50180" name="Picture 4" descr="khế"/>
          <p:cNvPicPr>
            <a:picLocks noGrp="1" noChangeAspect="1" noChangeArrowheads="1"/>
          </p:cNvPicPr>
          <p:nvPr>
            <p:ph type="body" idx="1"/>
          </p:nvPr>
        </p:nvPicPr>
        <p:blipFill>
          <a:blip r:embed="rId2"/>
          <a:srcRect/>
          <a:stretch>
            <a:fillRect/>
          </a:stretch>
        </p:blipFill>
        <p:spPr>
          <a:xfrm>
            <a:off x="0" y="856372"/>
            <a:ext cx="4648321" cy="2401231"/>
          </a:xfrm>
          <a:noFill/>
        </p:spPr>
      </p:pic>
      <p:pic>
        <p:nvPicPr>
          <p:cNvPr id="50181" name="Picture 5" descr="hoa cau"/>
          <p:cNvPicPr>
            <a:picLocks noChangeAspect="1" noChangeArrowheads="1"/>
          </p:cNvPicPr>
          <p:nvPr/>
        </p:nvPicPr>
        <p:blipFill>
          <a:blip r:embed="rId3"/>
          <a:srcRect/>
          <a:stretch>
            <a:fillRect/>
          </a:stretch>
        </p:blipFill>
        <p:spPr bwMode="auto">
          <a:xfrm>
            <a:off x="4648321" y="856372"/>
            <a:ext cx="4495917" cy="2344059"/>
          </a:xfrm>
          <a:prstGeom prst="rect">
            <a:avLst/>
          </a:prstGeom>
          <a:noFill/>
          <a:ln w="9525">
            <a:noFill/>
            <a:miter lim="800000"/>
            <a:headEnd/>
            <a:tailEnd/>
          </a:ln>
        </p:spPr>
      </p:pic>
      <p:pic>
        <p:nvPicPr>
          <p:cNvPr id="50182" name="Picture 6" descr="diều"/>
          <p:cNvPicPr>
            <a:picLocks noChangeAspect="1" noChangeArrowheads="1"/>
          </p:cNvPicPr>
          <p:nvPr/>
        </p:nvPicPr>
        <p:blipFill>
          <a:blip r:embed="rId4"/>
          <a:srcRect/>
          <a:stretch>
            <a:fillRect/>
          </a:stretch>
        </p:blipFill>
        <p:spPr bwMode="auto">
          <a:xfrm>
            <a:off x="0" y="3257603"/>
            <a:ext cx="4648321" cy="2744264"/>
          </a:xfrm>
          <a:prstGeom prst="rect">
            <a:avLst/>
          </a:prstGeom>
          <a:noFill/>
          <a:ln w="9525">
            <a:noFill/>
            <a:miter lim="800000"/>
            <a:headEnd/>
            <a:tailEnd/>
          </a:ln>
        </p:spPr>
      </p:pic>
      <p:pic>
        <p:nvPicPr>
          <p:cNvPr id="50183" name="Picture 7" descr="32776468-f0b3-4539-9d72-bd047887a431"/>
          <p:cNvPicPr>
            <a:picLocks noChangeAspect="1" noChangeArrowheads="1"/>
          </p:cNvPicPr>
          <p:nvPr/>
        </p:nvPicPr>
        <p:blipFill>
          <a:blip r:embed="rId5"/>
          <a:srcRect/>
          <a:stretch>
            <a:fillRect/>
          </a:stretch>
        </p:blipFill>
        <p:spPr bwMode="auto">
          <a:xfrm>
            <a:off x="4648321" y="3200430"/>
            <a:ext cx="4495917" cy="2801436"/>
          </a:xfrm>
          <a:prstGeom prst="rect">
            <a:avLst/>
          </a:prstGeom>
          <a:noFill/>
          <a:ln w="9525">
            <a:noFill/>
            <a:miter lim="800000"/>
            <a:headEnd/>
            <a:tailEnd/>
          </a:ln>
        </p:spPr>
      </p:pic>
      <p:pic>
        <p:nvPicPr>
          <p:cNvPr id="8" name="Picture 7"/>
          <p:cNvPicPr>
            <a:picLocks noChangeAspect="1"/>
          </p:cNvPicPr>
          <p:nvPr/>
        </p:nvPicPr>
        <p:blipFill>
          <a:blip r:embed="rId6"/>
          <a:stretch>
            <a:fillRect/>
          </a:stretch>
        </p:blipFill>
        <p:spPr>
          <a:xfrm>
            <a:off x="1970860" y="1542438"/>
            <a:ext cx="5147098" cy="321810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3000" fill="hold"/>
                                        <p:tgtEl>
                                          <p:spTgt spid="50180"/>
                                        </p:tgtEl>
                                        <p:attrNameLst>
                                          <p:attrName>ppt_w</p:attrName>
                                        </p:attrNameLst>
                                      </p:cBhvr>
                                      <p:tavLst>
                                        <p:tav tm="0">
                                          <p:val>
                                            <p:fltVal val="0"/>
                                          </p:val>
                                        </p:tav>
                                        <p:tav tm="100000">
                                          <p:val>
                                            <p:strVal val="#ppt_w"/>
                                          </p:val>
                                        </p:tav>
                                      </p:tavLst>
                                    </p:anim>
                                    <p:anim calcmode="lin" valueType="num">
                                      <p:cBhvr>
                                        <p:cTn id="8" dur="3000" fill="hold"/>
                                        <p:tgtEl>
                                          <p:spTgt spid="50180"/>
                                        </p:tgtEl>
                                        <p:attrNameLst>
                                          <p:attrName>ppt_h</p:attrName>
                                        </p:attrNameLst>
                                      </p:cBhvr>
                                      <p:tavLst>
                                        <p:tav tm="0">
                                          <p:val>
                                            <p:fltVal val="0"/>
                                          </p:val>
                                        </p:tav>
                                        <p:tav tm="100000">
                                          <p:val>
                                            <p:strVal val="#ppt_h"/>
                                          </p:val>
                                        </p:tav>
                                      </p:tavLst>
                                    </p:anim>
                                    <p:animEffect transition="in" filter="fade">
                                      <p:cBhvr>
                                        <p:cTn id="9" dur="3000"/>
                                        <p:tgtEl>
                                          <p:spTgt spid="50180"/>
                                        </p:tgtEl>
                                      </p:cBhvr>
                                    </p:animEffect>
                                  </p:childTnLst>
                                </p:cTn>
                              </p:par>
                            </p:childTnLst>
                          </p:cTn>
                        </p:par>
                        <p:par>
                          <p:cTn id="10" fill="hold">
                            <p:stCondLst>
                              <p:cond delay="3000"/>
                            </p:stCondLst>
                            <p:childTnLst>
                              <p:par>
                                <p:cTn id="11" presetID="53" presetClass="entr" presetSubtype="16" fill="hold" nodeType="afterEffect">
                                  <p:stCondLst>
                                    <p:cond delay="0"/>
                                  </p:stCondLst>
                                  <p:childTnLst>
                                    <p:set>
                                      <p:cBhvr>
                                        <p:cTn id="12" dur="1" fill="hold">
                                          <p:stCondLst>
                                            <p:cond delay="0"/>
                                          </p:stCondLst>
                                        </p:cTn>
                                        <p:tgtEl>
                                          <p:spTgt spid="50183"/>
                                        </p:tgtEl>
                                        <p:attrNameLst>
                                          <p:attrName>style.visibility</p:attrName>
                                        </p:attrNameLst>
                                      </p:cBhvr>
                                      <p:to>
                                        <p:strVal val="visible"/>
                                      </p:to>
                                    </p:set>
                                    <p:anim calcmode="lin" valueType="num">
                                      <p:cBhvr>
                                        <p:cTn id="13" dur="3000" fill="hold"/>
                                        <p:tgtEl>
                                          <p:spTgt spid="50183"/>
                                        </p:tgtEl>
                                        <p:attrNameLst>
                                          <p:attrName>ppt_w</p:attrName>
                                        </p:attrNameLst>
                                      </p:cBhvr>
                                      <p:tavLst>
                                        <p:tav tm="0">
                                          <p:val>
                                            <p:fltVal val="0"/>
                                          </p:val>
                                        </p:tav>
                                        <p:tav tm="100000">
                                          <p:val>
                                            <p:strVal val="#ppt_w"/>
                                          </p:val>
                                        </p:tav>
                                      </p:tavLst>
                                    </p:anim>
                                    <p:anim calcmode="lin" valueType="num">
                                      <p:cBhvr>
                                        <p:cTn id="14" dur="3000" fill="hold"/>
                                        <p:tgtEl>
                                          <p:spTgt spid="50183"/>
                                        </p:tgtEl>
                                        <p:attrNameLst>
                                          <p:attrName>ppt_h</p:attrName>
                                        </p:attrNameLst>
                                      </p:cBhvr>
                                      <p:tavLst>
                                        <p:tav tm="0">
                                          <p:val>
                                            <p:fltVal val="0"/>
                                          </p:val>
                                        </p:tav>
                                        <p:tav tm="100000">
                                          <p:val>
                                            <p:strVal val="#ppt_h"/>
                                          </p:val>
                                        </p:tav>
                                      </p:tavLst>
                                    </p:anim>
                                    <p:animEffect transition="in" filter="fade">
                                      <p:cBhvr>
                                        <p:cTn id="15" dur="3000"/>
                                        <p:tgtEl>
                                          <p:spTgt spid="50183"/>
                                        </p:tgtEl>
                                      </p:cBhvr>
                                    </p:animEffect>
                                  </p:childTnLst>
                                </p:cTn>
                              </p:par>
                            </p:childTnLst>
                          </p:cTn>
                        </p:par>
                        <p:par>
                          <p:cTn id="16" fill="hold">
                            <p:stCondLst>
                              <p:cond delay="6000"/>
                            </p:stCondLst>
                            <p:childTnLst>
                              <p:par>
                                <p:cTn id="17" presetID="53" presetClass="entr" presetSubtype="16" fill="hold" nodeType="afterEffect">
                                  <p:stCondLst>
                                    <p:cond delay="0"/>
                                  </p:stCondLst>
                                  <p:childTnLst>
                                    <p:set>
                                      <p:cBhvr>
                                        <p:cTn id="18" dur="1" fill="hold">
                                          <p:stCondLst>
                                            <p:cond delay="0"/>
                                          </p:stCondLst>
                                        </p:cTn>
                                        <p:tgtEl>
                                          <p:spTgt spid="50181"/>
                                        </p:tgtEl>
                                        <p:attrNameLst>
                                          <p:attrName>style.visibility</p:attrName>
                                        </p:attrNameLst>
                                      </p:cBhvr>
                                      <p:to>
                                        <p:strVal val="visible"/>
                                      </p:to>
                                    </p:set>
                                    <p:anim calcmode="lin" valueType="num">
                                      <p:cBhvr>
                                        <p:cTn id="19" dur="3000" fill="hold"/>
                                        <p:tgtEl>
                                          <p:spTgt spid="50181"/>
                                        </p:tgtEl>
                                        <p:attrNameLst>
                                          <p:attrName>ppt_w</p:attrName>
                                        </p:attrNameLst>
                                      </p:cBhvr>
                                      <p:tavLst>
                                        <p:tav tm="0">
                                          <p:val>
                                            <p:fltVal val="0"/>
                                          </p:val>
                                        </p:tav>
                                        <p:tav tm="100000">
                                          <p:val>
                                            <p:strVal val="#ppt_w"/>
                                          </p:val>
                                        </p:tav>
                                      </p:tavLst>
                                    </p:anim>
                                    <p:anim calcmode="lin" valueType="num">
                                      <p:cBhvr>
                                        <p:cTn id="20" dur="3000" fill="hold"/>
                                        <p:tgtEl>
                                          <p:spTgt spid="50181"/>
                                        </p:tgtEl>
                                        <p:attrNameLst>
                                          <p:attrName>ppt_h</p:attrName>
                                        </p:attrNameLst>
                                      </p:cBhvr>
                                      <p:tavLst>
                                        <p:tav tm="0">
                                          <p:val>
                                            <p:fltVal val="0"/>
                                          </p:val>
                                        </p:tav>
                                        <p:tav tm="100000">
                                          <p:val>
                                            <p:strVal val="#ppt_h"/>
                                          </p:val>
                                        </p:tav>
                                      </p:tavLst>
                                    </p:anim>
                                    <p:animEffect transition="in" filter="fade">
                                      <p:cBhvr>
                                        <p:cTn id="21" dur="3000"/>
                                        <p:tgtEl>
                                          <p:spTgt spid="50181"/>
                                        </p:tgtEl>
                                      </p:cBhvr>
                                    </p:animEffect>
                                  </p:childTnLst>
                                </p:cTn>
                              </p:par>
                            </p:childTnLst>
                          </p:cTn>
                        </p:par>
                        <p:par>
                          <p:cTn id="22" fill="hold">
                            <p:stCondLst>
                              <p:cond delay="9000"/>
                            </p:stCondLst>
                            <p:childTnLst>
                              <p:par>
                                <p:cTn id="23" presetID="53" presetClass="entr" presetSubtype="16" fill="hold" nodeType="afterEffect">
                                  <p:stCondLst>
                                    <p:cond delay="0"/>
                                  </p:stCondLst>
                                  <p:childTnLst>
                                    <p:set>
                                      <p:cBhvr>
                                        <p:cTn id="24" dur="1" fill="hold">
                                          <p:stCondLst>
                                            <p:cond delay="0"/>
                                          </p:stCondLst>
                                        </p:cTn>
                                        <p:tgtEl>
                                          <p:spTgt spid="50182"/>
                                        </p:tgtEl>
                                        <p:attrNameLst>
                                          <p:attrName>style.visibility</p:attrName>
                                        </p:attrNameLst>
                                      </p:cBhvr>
                                      <p:to>
                                        <p:strVal val="visible"/>
                                      </p:to>
                                    </p:set>
                                    <p:anim calcmode="lin" valueType="num">
                                      <p:cBhvr>
                                        <p:cTn id="25" dur="3000" fill="hold"/>
                                        <p:tgtEl>
                                          <p:spTgt spid="50182"/>
                                        </p:tgtEl>
                                        <p:attrNameLst>
                                          <p:attrName>ppt_w</p:attrName>
                                        </p:attrNameLst>
                                      </p:cBhvr>
                                      <p:tavLst>
                                        <p:tav tm="0">
                                          <p:val>
                                            <p:fltVal val="0"/>
                                          </p:val>
                                        </p:tav>
                                        <p:tav tm="100000">
                                          <p:val>
                                            <p:strVal val="#ppt_w"/>
                                          </p:val>
                                        </p:tav>
                                      </p:tavLst>
                                    </p:anim>
                                    <p:anim calcmode="lin" valueType="num">
                                      <p:cBhvr>
                                        <p:cTn id="26" dur="3000" fill="hold"/>
                                        <p:tgtEl>
                                          <p:spTgt spid="50182"/>
                                        </p:tgtEl>
                                        <p:attrNameLst>
                                          <p:attrName>ppt_h</p:attrName>
                                        </p:attrNameLst>
                                      </p:cBhvr>
                                      <p:tavLst>
                                        <p:tav tm="0">
                                          <p:val>
                                            <p:fltVal val="0"/>
                                          </p:val>
                                        </p:tav>
                                        <p:tav tm="100000">
                                          <p:val>
                                            <p:strVal val="#ppt_h"/>
                                          </p:val>
                                        </p:tav>
                                      </p:tavLst>
                                    </p:anim>
                                    <p:animEffect transition="in" filter="fade">
                                      <p:cBhvr>
                                        <p:cTn id="27" dur="3000"/>
                                        <p:tgtEl>
                                          <p:spTgt spid="50182"/>
                                        </p:tgtEl>
                                      </p:cBhvr>
                                    </p:animEffect>
                                  </p:childTnLst>
                                </p:cTn>
                              </p:par>
                            </p:childTnLst>
                          </p:cTn>
                        </p:par>
                        <p:par>
                          <p:cTn id="28" fill="hold">
                            <p:stCondLst>
                              <p:cond delay="12000"/>
                            </p:stCondLst>
                            <p:childTnLst>
                              <p:par>
                                <p:cTn id="29" presetID="53" presetClass="entr" presetSubtype="16" repeatCount="indefinite"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3000" fill="hold"/>
                                        <p:tgtEl>
                                          <p:spTgt spid="8"/>
                                        </p:tgtEl>
                                        <p:attrNameLst>
                                          <p:attrName>ppt_w</p:attrName>
                                        </p:attrNameLst>
                                      </p:cBhvr>
                                      <p:tavLst>
                                        <p:tav tm="0">
                                          <p:val>
                                            <p:fltVal val="0"/>
                                          </p:val>
                                        </p:tav>
                                        <p:tav tm="100000">
                                          <p:val>
                                            <p:strVal val="#ppt_w"/>
                                          </p:val>
                                        </p:tav>
                                      </p:tavLst>
                                    </p:anim>
                                    <p:anim calcmode="lin" valueType="num">
                                      <p:cBhvr>
                                        <p:cTn id="32" dur="3000" fill="hold"/>
                                        <p:tgtEl>
                                          <p:spTgt spid="8"/>
                                        </p:tgtEl>
                                        <p:attrNameLst>
                                          <p:attrName>ppt_h</p:attrName>
                                        </p:attrNameLst>
                                      </p:cBhvr>
                                      <p:tavLst>
                                        <p:tav tm="0">
                                          <p:val>
                                            <p:fltVal val="0"/>
                                          </p:val>
                                        </p:tav>
                                        <p:tav tm="100000">
                                          <p:val>
                                            <p:strVal val="#ppt_h"/>
                                          </p:val>
                                        </p:tav>
                                      </p:tavLst>
                                    </p:anim>
                                    <p:animEffect transition="in" filter="fade">
                                      <p:cBhvr>
                                        <p:cTn id="3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1068965"/>
            <a:ext cx="9144239" cy="691063"/>
            <a:chOff x="0" y="283413"/>
            <a:chExt cx="12190413" cy="921273"/>
          </a:xfrm>
        </p:grpSpPr>
        <p:sp>
          <p:nvSpPr>
            <p:cNvPr id="4" name="TextBox 8"/>
            <p:cNvSpPr txBox="1">
              <a:spLocks noChangeArrowheads="1"/>
            </p:cNvSpPr>
            <p:nvPr/>
          </p:nvSpPr>
          <p:spPr bwMode="auto">
            <a:xfrm>
              <a:off x="4470556" y="283413"/>
              <a:ext cx="3255323" cy="73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dirty="0" smtClean="0">
                  <a:solidFill>
                    <a:srgbClr val="FF0000"/>
                  </a:solidFill>
                  <a:latin typeface="Times New Roman" panose="02020603050405020304" pitchFamily="18" charset="0"/>
                  <a:ea typeface="叶根友行书繁" panose="02010601030101010101" pitchFamily="2" charset="-122"/>
                  <a:cs typeface="Times New Roman" panose="02020603050405020304" pitchFamily="18" charset="0"/>
                  <a:sym typeface="Arial" panose="020B0604020202020204" pitchFamily="34" charset="0"/>
                </a:rPr>
                <a:t>HD </a:t>
              </a:r>
              <a:r>
                <a:rPr lang="en-US" altLang="zh-CN" sz="3600" dirty="0" err="1" smtClean="0">
                  <a:solidFill>
                    <a:srgbClr val="FF0000"/>
                  </a:solidFill>
                  <a:latin typeface="Times New Roman" panose="02020603050405020304" pitchFamily="18" charset="0"/>
                  <a:ea typeface="叶根友行书繁" panose="02010601030101010101" pitchFamily="2" charset="-122"/>
                  <a:cs typeface="Times New Roman" panose="02020603050405020304" pitchFamily="18" charset="0"/>
                  <a:sym typeface="Arial" panose="020B0604020202020204" pitchFamily="34" charset="0"/>
                </a:rPr>
                <a:t>tự</a:t>
              </a:r>
              <a:r>
                <a:rPr lang="en-US" altLang="zh-CN" sz="3600" dirty="0" smtClean="0">
                  <a:solidFill>
                    <a:srgbClr val="FF0000"/>
                  </a:solidFill>
                  <a:latin typeface="Times New Roman" panose="02020603050405020304" pitchFamily="18" charset="0"/>
                  <a:ea typeface="叶根友行书繁" panose="02010601030101010101" pitchFamily="2" charset="-122"/>
                  <a:cs typeface="Times New Roman" panose="02020603050405020304" pitchFamily="18" charset="0"/>
                  <a:sym typeface="Arial" panose="020B0604020202020204" pitchFamily="34" charset="0"/>
                </a:rPr>
                <a:t> </a:t>
              </a:r>
              <a:r>
                <a:rPr lang="en-US" altLang="zh-CN" sz="3600" dirty="0" err="1" smtClean="0">
                  <a:solidFill>
                    <a:srgbClr val="FF0000"/>
                  </a:solidFill>
                  <a:latin typeface="Times New Roman" panose="02020603050405020304" pitchFamily="18" charset="0"/>
                  <a:ea typeface="叶根友行书繁" panose="02010601030101010101" pitchFamily="2" charset="-122"/>
                  <a:cs typeface="Times New Roman" panose="02020603050405020304" pitchFamily="18" charset="0"/>
                  <a:sym typeface="Arial" panose="020B0604020202020204" pitchFamily="34" charset="0"/>
                </a:rPr>
                <a:t>học</a:t>
              </a:r>
              <a:endParaRPr lang="zh-CN" altLang="en-US" sz="3600" dirty="0">
                <a:solidFill>
                  <a:srgbClr val="FF0000"/>
                </a:solidFill>
                <a:latin typeface="Times New Roman" panose="02020603050405020304" pitchFamily="18" charset="0"/>
                <a:ea typeface="叶根友行书繁" panose="02010601030101010101" pitchFamily="2" charset="-122"/>
                <a:cs typeface="Times New Roman" panose="02020603050405020304" pitchFamily="18" charset="0"/>
                <a:sym typeface="Arial" panose="020B0604020202020204" pitchFamily="34" charset="0"/>
              </a:endParaRPr>
            </a:p>
          </p:txBody>
        </p:sp>
        <p:cxnSp>
          <p:nvCxnSpPr>
            <p:cNvPr id="6" name="直接连接符 5"/>
            <p:cNvCxnSpPr/>
            <p:nvPr/>
          </p:nvCxnSpPr>
          <p:spPr>
            <a:xfrm>
              <a:off x="0" y="1204686"/>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a:off x="7493535" y="2674026"/>
            <a:ext cx="1358332" cy="2117738"/>
            <a:chOff x="7191972" y="1653290"/>
            <a:chExt cx="3214772" cy="4831540"/>
          </a:xfrm>
        </p:grpSpPr>
        <p:sp>
          <p:nvSpPr>
            <p:cNvPr id="52" name="Freeform 44"/>
            <p:cNvSpPr/>
            <p:nvPr/>
          </p:nvSpPr>
          <p:spPr bwMode="auto">
            <a:xfrm>
              <a:off x="8530276" y="1653290"/>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D4455A"/>
            </a:solidFill>
            <a:ln>
              <a:noFill/>
            </a:ln>
          </p:spPr>
          <p:txBody>
            <a:bodyPr vert="horz" wrap="square" lIns="68590" tIns="34295" rIns="68590" bIns="34295" numCol="1" anchor="t" anchorCtr="0" compatLnSpc="1"/>
            <a:lstStyle/>
            <a:p>
              <a:endParaRPr lang="id-ID" sz="100"/>
            </a:p>
          </p:txBody>
        </p:sp>
        <p:grpSp>
          <p:nvGrpSpPr>
            <p:cNvPr id="2" name="组合 1"/>
            <p:cNvGrpSpPr/>
            <p:nvPr/>
          </p:nvGrpSpPr>
          <p:grpSpPr>
            <a:xfrm>
              <a:off x="7191972" y="1876290"/>
              <a:ext cx="3214772" cy="4608540"/>
              <a:chOff x="7120576" y="1773940"/>
              <a:chExt cx="3357563" cy="4813240"/>
            </a:xfrm>
            <a:solidFill>
              <a:schemeClr val="tx2">
                <a:lumMod val="50000"/>
              </a:schemeClr>
            </a:solidFill>
          </p:grpSpPr>
          <p:sp>
            <p:nvSpPr>
              <p:cNvPr id="8" name="Freeform 6"/>
              <p:cNvSpPr/>
              <p:nvPr/>
            </p:nvSpPr>
            <p:spPr bwMode="auto">
              <a:xfrm flipH="1">
                <a:off x="8338726" y="6184970"/>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D4455A"/>
              </a:solidFill>
              <a:ln>
                <a:noFill/>
              </a:ln>
            </p:spPr>
            <p:txBody>
              <a:bodyPr vert="horz" wrap="square" lIns="68590" tIns="34295" rIns="68590" bIns="34295" numCol="1" anchor="t" anchorCtr="0" compatLnSpc="1"/>
              <a:lstStyle/>
              <a:p>
                <a:endParaRPr lang="id-ID" sz="1015"/>
              </a:p>
            </p:txBody>
          </p:sp>
          <p:sp>
            <p:nvSpPr>
              <p:cNvPr id="9" name="Freeform 24"/>
              <p:cNvSpPr/>
              <p:nvPr/>
            </p:nvSpPr>
            <p:spPr>
              <a:xfrm flipH="1">
                <a:off x="8104439" y="5787794"/>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
              </a:p>
            </p:txBody>
          </p:sp>
          <p:sp>
            <p:nvSpPr>
              <p:cNvPr id="10" name="Freeform 25"/>
              <p:cNvSpPr/>
              <p:nvPr/>
            </p:nvSpPr>
            <p:spPr>
              <a:xfrm flipH="1">
                <a:off x="8481777" y="6457438"/>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
              </a:p>
            </p:txBody>
          </p:sp>
          <p:sp>
            <p:nvSpPr>
              <p:cNvPr id="11" name="Freeform 5"/>
              <p:cNvSpPr/>
              <p:nvPr/>
            </p:nvSpPr>
            <p:spPr bwMode="auto">
              <a:xfrm>
                <a:off x="8676326" y="5020378"/>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grpFill/>
              <a:ln>
                <a:noFill/>
              </a:ln>
            </p:spPr>
            <p:txBody>
              <a:bodyPr vert="horz" wrap="square" lIns="68590" tIns="34295" rIns="68590" bIns="34295" numCol="1" anchor="t" anchorCtr="0" compatLnSpc="1"/>
              <a:lstStyle/>
              <a:p>
                <a:endParaRPr lang="id-ID" sz="100"/>
              </a:p>
            </p:txBody>
          </p:sp>
          <p:sp>
            <p:nvSpPr>
              <p:cNvPr id="12" name="Freeform 6"/>
              <p:cNvSpPr/>
              <p:nvPr/>
            </p:nvSpPr>
            <p:spPr bwMode="auto">
              <a:xfrm>
                <a:off x="8727126" y="4926715"/>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grpFill/>
              <a:ln>
                <a:noFill/>
              </a:ln>
            </p:spPr>
            <p:txBody>
              <a:bodyPr vert="horz" wrap="square" lIns="68590" tIns="34295" rIns="68590" bIns="34295" numCol="1" anchor="t" anchorCtr="0" compatLnSpc="1"/>
              <a:lstStyle/>
              <a:p>
                <a:endParaRPr lang="id-ID" sz="100"/>
              </a:p>
            </p:txBody>
          </p:sp>
          <p:sp>
            <p:nvSpPr>
              <p:cNvPr id="13" name="Freeform 7"/>
              <p:cNvSpPr/>
              <p:nvPr/>
            </p:nvSpPr>
            <p:spPr bwMode="auto">
              <a:xfrm>
                <a:off x="8711251" y="4985453"/>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grpFill/>
              <a:ln>
                <a:noFill/>
              </a:ln>
            </p:spPr>
            <p:txBody>
              <a:bodyPr vert="horz" wrap="square" lIns="68590" tIns="34295" rIns="68590" bIns="34295" numCol="1" anchor="t" anchorCtr="0" compatLnSpc="1"/>
              <a:lstStyle/>
              <a:p>
                <a:endParaRPr lang="id-ID" sz="100"/>
              </a:p>
            </p:txBody>
          </p:sp>
          <p:sp>
            <p:nvSpPr>
              <p:cNvPr id="14" name="Freeform 8"/>
              <p:cNvSpPr/>
              <p:nvPr/>
            </p:nvSpPr>
            <p:spPr bwMode="auto">
              <a:xfrm>
                <a:off x="8700139" y="5526790"/>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grpFill/>
              <a:ln>
                <a:noFill/>
              </a:ln>
            </p:spPr>
            <p:txBody>
              <a:bodyPr vert="horz" wrap="square" lIns="68590" tIns="34295" rIns="68590" bIns="34295" numCol="1" anchor="t" anchorCtr="0" compatLnSpc="1"/>
              <a:lstStyle/>
              <a:p>
                <a:endParaRPr lang="id-ID" sz="100"/>
              </a:p>
            </p:txBody>
          </p:sp>
          <p:sp>
            <p:nvSpPr>
              <p:cNvPr id="15" name="Freeform 9"/>
              <p:cNvSpPr/>
              <p:nvPr/>
            </p:nvSpPr>
            <p:spPr bwMode="auto">
              <a:xfrm>
                <a:off x="8860476" y="5018790"/>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grpFill/>
              <a:ln>
                <a:noFill/>
              </a:ln>
            </p:spPr>
            <p:txBody>
              <a:bodyPr vert="horz" wrap="square" lIns="68590" tIns="34295" rIns="68590" bIns="34295" numCol="1" anchor="t" anchorCtr="0" compatLnSpc="1"/>
              <a:lstStyle/>
              <a:p>
                <a:endParaRPr lang="id-ID" sz="100"/>
              </a:p>
            </p:txBody>
          </p:sp>
          <p:sp>
            <p:nvSpPr>
              <p:cNvPr id="16" name="Freeform 10"/>
              <p:cNvSpPr/>
              <p:nvPr/>
            </p:nvSpPr>
            <p:spPr bwMode="auto">
              <a:xfrm>
                <a:off x="8909689" y="4921953"/>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grpFill/>
              <a:ln>
                <a:noFill/>
              </a:ln>
            </p:spPr>
            <p:txBody>
              <a:bodyPr vert="horz" wrap="square" lIns="68590" tIns="34295" rIns="68590" bIns="34295" numCol="1" anchor="t" anchorCtr="0" compatLnSpc="1"/>
              <a:lstStyle/>
              <a:p>
                <a:endParaRPr lang="id-ID" sz="100"/>
              </a:p>
            </p:txBody>
          </p:sp>
          <p:sp>
            <p:nvSpPr>
              <p:cNvPr id="17" name="Freeform 11"/>
              <p:cNvSpPr/>
              <p:nvPr/>
            </p:nvSpPr>
            <p:spPr bwMode="auto">
              <a:xfrm>
                <a:off x="8895401" y="4983865"/>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grpFill/>
              <a:ln>
                <a:noFill/>
              </a:ln>
            </p:spPr>
            <p:txBody>
              <a:bodyPr vert="horz" wrap="square" lIns="68590" tIns="34295" rIns="68590" bIns="34295" numCol="1" anchor="t" anchorCtr="0" compatLnSpc="1"/>
              <a:lstStyle/>
              <a:p>
                <a:endParaRPr lang="id-ID" sz="100"/>
              </a:p>
            </p:txBody>
          </p:sp>
          <p:sp>
            <p:nvSpPr>
              <p:cNvPr id="18" name="Freeform 12"/>
              <p:cNvSpPr/>
              <p:nvPr/>
            </p:nvSpPr>
            <p:spPr bwMode="auto">
              <a:xfrm>
                <a:off x="8884289" y="5522028"/>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grpFill/>
              <a:ln>
                <a:noFill/>
              </a:ln>
            </p:spPr>
            <p:txBody>
              <a:bodyPr vert="horz" wrap="square" lIns="68590" tIns="34295" rIns="68590" bIns="34295" numCol="1" anchor="t" anchorCtr="0" compatLnSpc="1"/>
              <a:lstStyle/>
              <a:p>
                <a:endParaRPr lang="id-ID" sz="100"/>
              </a:p>
            </p:txBody>
          </p:sp>
          <p:sp>
            <p:nvSpPr>
              <p:cNvPr id="19" name="Freeform 13"/>
              <p:cNvSpPr/>
              <p:nvPr/>
            </p:nvSpPr>
            <p:spPr bwMode="auto">
              <a:xfrm>
                <a:off x="9020814" y="5021965"/>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grpFill/>
              <a:ln>
                <a:noFill/>
              </a:ln>
            </p:spPr>
            <p:txBody>
              <a:bodyPr vert="horz" wrap="square" lIns="68590" tIns="34295" rIns="68590" bIns="34295" numCol="1" anchor="t" anchorCtr="0" compatLnSpc="1"/>
              <a:lstStyle/>
              <a:p>
                <a:endParaRPr lang="id-ID" sz="100"/>
              </a:p>
            </p:txBody>
          </p:sp>
          <p:grpSp>
            <p:nvGrpSpPr>
              <p:cNvPr id="20" name="Group 123"/>
              <p:cNvGrpSpPr/>
              <p:nvPr/>
            </p:nvGrpSpPr>
            <p:grpSpPr>
              <a:xfrm>
                <a:off x="7785739" y="4899333"/>
                <a:ext cx="817563" cy="620713"/>
                <a:chOff x="7170738" y="4168775"/>
                <a:chExt cx="817563" cy="620713"/>
              </a:xfrm>
              <a:grpFill/>
            </p:grpSpPr>
            <p:sp>
              <p:nvSpPr>
                <p:cNvPr id="21"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solidFill>
                  <a:srgbClr val="D4455A"/>
                </a:solid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sp>
              <p:nvSpPr>
                <p:cNvPr id="22"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90" tIns="34295" rIns="68590" bIns="34295" numCol="1" anchor="t" anchorCtr="0" compatLnSpc="1"/>
                <a:lstStyle/>
                <a:p>
                  <a:endParaRPr lang="id-ID" sz="100"/>
                </a:p>
              </p:txBody>
            </p:sp>
            <p:sp>
              <p:nvSpPr>
                <p:cNvPr id="23"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sp>
              <p:nvSpPr>
                <p:cNvPr id="24"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sp>
              <p:nvSpPr>
                <p:cNvPr id="25"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sp>
              <p:nvSpPr>
                <p:cNvPr id="26"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solidFill>
                  <a:srgbClr val="D4455A"/>
                </a:solid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grpSp>
          <p:sp>
            <p:nvSpPr>
              <p:cNvPr id="27" name="Freeform 20"/>
              <p:cNvSpPr>
                <a:spLocks noEditPoints="1"/>
              </p:cNvSpPr>
              <p:nvPr/>
            </p:nvSpPr>
            <p:spPr bwMode="auto">
              <a:xfrm>
                <a:off x="7120576" y="2780415"/>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grpFill/>
              <a:ln>
                <a:noFill/>
              </a:ln>
            </p:spPr>
            <p:txBody>
              <a:bodyPr vert="horz" wrap="square" lIns="68590" tIns="34295" rIns="68590" bIns="34295" numCol="1" anchor="t" anchorCtr="0" compatLnSpc="1"/>
              <a:lstStyle/>
              <a:p>
                <a:endParaRPr lang="id-ID" sz="100"/>
              </a:p>
            </p:txBody>
          </p:sp>
          <p:sp>
            <p:nvSpPr>
              <p:cNvPr id="28" name="Oval 21"/>
              <p:cNvSpPr>
                <a:spLocks noChangeArrowheads="1"/>
              </p:cNvSpPr>
              <p:nvPr/>
            </p:nvSpPr>
            <p:spPr bwMode="auto">
              <a:xfrm>
                <a:off x="10170164" y="2662940"/>
                <a:ext cx="141288" cy="141288"/>
              </a:xfrm>
              <a:prstGeom prst="ellipse">
                <a:avLst/>
              </a:prstGeom>
              <a:grpFill/>
              <a:ln>
                <a:noFill/>
              </a:ln>
            </p:spPr>
            <p:txBody>
              <a:bodyPr vert="horz" wrap="square" lIns="68590" tIns="34295" rIns="68590" bIns="34295" numCol="1" anchor="t" anchorCtr="0" compatLnSpc="1"/>
              <a:lstStyle/>
              <a:p>
                <a:endParaRPr lang="id-ID" sz="100"/>
              </a:p>
            </p:txBody>
          </p:sp>
          <p:sp>
            <p:nvSpPr>
              <p:cNvPr id="29" name="Freeform 22"/>
              <p:cNvSpPr/>
              <p:nvPr/>
            </p:nvSpPr>
            <p:spPr bwMode="auto">
              <a:xfrm>
                <a:off x="10220964" y="2767715"/>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grpFill/>
              <a:ln>
                <a:noFill/>
              </a:ln>
            </p:spPr>
            <p:txBody>
              <a:bodyPr vert="horz" wrap="square" lIns="68590" tIns="34295" rIns="68590" bIns="34295" numCol="1" anchor="t" anchorCtr="0" compatLnSpc="1"/>
              <a:lstStyle/>
              <a:p>
                <a:endParaRPr lang="id-ID" sz="100"/>
              </a:p>
            </p:txBody>
          </p:sp>
          <p:sp>
            <p:nvSpPr>
              <p:cNvPr id="30" name="Freeform 23"/>
              <p:cNvSpPr/>
              <p:nvPr/>
            </p:nvSpPr>
            <p:spPr bwMode="auto">
              <a:xfrm>
                <a:off x="10025701" y="2767715"/>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grpFill/>
              <a:ln>
                <a:noFill/>
              </a:ln>
            </p:spPr>
            <p:txBody>
              <a:bodyPr vert="horz" wrap="square" lIns="68590" tIns="34295" rIns="68590" bIns="34295" numCol="1" anchor="t" anchorCtr="0" compatLnSpc="1"/>
              <a:lstStyle/>
              <a:p>
                <a:endParaRPr lang="id-ID" sz="100"/>
              </a:p>
            </p:txBody>
          </p:sp>
          <p:sp>
            <p:nvSpPr>
              <p:cNvPr id="31" name="Freeform 24"/>
              <p:cNvSpPr/>
              <p:nvPr/>
            </p:nvSpPr>
            <p:spPr bwMode="auto">
              <a:xfrm>
                <a:off x="10233664" y="2612140"/>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grpFill/>
              <a:ln>
                <a:noFill/>
              </a:ln>
            </p:spPr>
            <p:txBody>
              <a:bodyPr vert="horz" wrap="square" lIns="68590" tIns="34295" rIns="68590" bIns="34295" numCol="1" anchor="t" anchorCtr="0" compatLnSpc="1"/>
              <a:lstStyle/>
              <a:p>
                <a:endParaRPr lang="id-ID" sz="100"/>
              </a:p>
            </p:txBody>
          </p:sp>
          <p:sp>
            <p:nvSpPr>
              <p:cNvPr id="32" name="Freeform 25"/>
              <p:cNvSpPr>
                <a:spLocks noEditPoints="1"/>
              </p:cNvSpPr>
              <p:nvPr/>
            </p:nvSpPr>
            <p:spPr bwMode="auto">
              <a:xfrm>
                <a:off x="9097014" y="2270828"/>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grpFill/>
              <a:ln>
                <a:noFill/>
              </a:ln>
            </p:spPr>
            <p:txBody>
              <a:bodyPr vert="horz" wrap="square" lIns="68590" tIns="34295" rIns="68590" bIns="34295" numCol="1" anchor="t" anchorCtr="0" compatLnSpc="1"/>
              <a:lstStyle/>
              <a:p>
                <a:endParaRPr lang="id-ID" sz="100"/>
              </a:p>
            </p:txBody>
          </p:sp>
          <p:sp>
            <p:nvSpPr>
              <p:cNvPr id="33" name="Freeform 26"/>
              <p:cNvSpPr>
                <a:spLocks noEditPoints="1"/>
              </p:cNvSpPr>
              <p:nvPr/>
            </p:nvSpPr>
            <p:spPr bwMode="auto">
              <a:xfrm>
                <a:off x="8903339" y="2462915"/>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grpFill/>
              <a:ln>
                <a:noFill/>
              </a:ln>
            </p:spPr>
            <p:txBody>
              <a:bodyPr vert="horz" wrap="square" lIns="68590" tIns="34295" rIns="68590" bIns="34295" numCol="1" anchor="t" anchorCtr="0" compatLnSpc="1"/>
              <a:lstStyle/>
              <a:p>
                <a:endParaRPr lang="id-ID" sz="100"/>
              </a:p>
            </p:txBody>
          </p:sp>
          <p:sp>
            <p:nvSpPr>
              <p:cNvPr id="34" name="Freeform 27"/>
              <p:cNvSpPr>
                <a:spLocks noEditPoints="1"/>
              </p:cNvSpPr>
              <p:nvPr/>
            </p:nvSpPr>
            <p:spPr bwMode="auto">
              <a:xfrm>
                <a:off x="8949376" y="2324803"/>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D4455A"/>
              </a:solidFill>
              <a:ln>
                <a:noFill/>
              </a:ln>
            </p:spPr>
            <p:txBody>
              <a:bodyPr vert="horz" wrap="square" lIns="68590" tIns="34295" rIns="68590" bIns="34295" numCol="1" anchor="t" anchorCtr="0" compatLnSpc="1"/>
              <a:lstStyle/>
              <a:p>
                <a:endParaRPr lang="id-ID" sz="100"/>
              </a:p>
            </p:txBody>
          </p:sp>
          <p:sp>
            <p:nvSpPr>
              <p:cNvPr id="35" name="Freeform 28"/>
              <p:cNvSpPr>
                <a:spLocks noEditPoints="1"/>
              </p:cNvSpPr>
              <p:nvPr/>
            </p:nvSpPr>
            <p:spPr bwMode="auto">
              <a:xfrm>
                <a:off x="8949376" y="2324803"/>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D4455A"/>
              </a:solidFill>
              <a:ln>
                <a:noFill/>
              </a:ln>
            </p:spPr>
            <p:txBody>
              <a:bodyPr vert="horz" wrap="square" lIns="68590" tIns="34295" rIns="68590" bIns="34295" numCol="1" anchor="t" anchorCtr="0" compatLnSpc="1"/>
              <a:lstStyle/>
              <a:p>
                <a:endParaRPr lang="id-ID" sz="100"/>
              </a:p>
            </p:txBody>
          </p:sp>
          <p:sp>
            <p:nvSpPr>
              <p:cNvPr id="36" name="Oval 29"/>
              <p:cNvSpPr>
                <a:spLocks noChangeArrowheads="1"/>
              </p:cNvSpPr>
              <p:nvPr/>
            </p:nvSpPr>
            <p:spPr bwMode="auto">
              <a:xfrm>
                <a:off x="9163689" y="2528003"/>
                <a:ext cx="93663" cy="93663"/>
              </a:xfrm>
              <a:prstGeom prst="ellipse">
                <a:avLst/>
              </a:prstGeom>
              <a:solidFill>
                <a:srgbClr val="D4455A"/>
              </a:solidFill>
              <a:ln>
                <a:noFill/>
              </a:ln>
            </p:spPr>
            <p:txBody>
              <a:bodyPr vert="horz" wrap="square" lIns="68590" tIns="34295" rIns="68590" bIns="34295" numCol="1" anchor="t" anchorCtr="0" compatLnSpc="1"/>
              <a:lstStyle/>
              <a:p>
                <a:endParaRPr lang="id-ID" sz="100"/>
              </a:p>
            </p:txBody>
          </p:sp>
          <p:sp>
            <p:nvSpPr>
              <p:cNvPr id="37" name="Freeform 30"/>
              <p:cNvSpPr>
                <a:spLocks noEditPoints="1"/>
              </p:cNvSpPr>
              <p:nvPr/>
            </p:nvSpPr>
            <p:spPr bwMode="auto">
              <a:xfrm>
                <a:off x="9882826" y="2097790"/>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D4455A"/>
              </a:solidFill>
              <a:ln>
                <a:noFill/>
              </a:ln>
            </p:spPr>
            <p:txBody>
              <a:bodyPr vert="horz" wrap="square" lIns="68590" tIns="34295" rIns="68590" bIns="34295" numCol="1" anchor="t" anchorCtr="0" compatLnSpc="1"/>
              <a:lstStyle/>
              <a:p>
                <a:endParaRPr lang="id-ID" sz="100"/>
              </a:p>
            </p:txBody>
          </p:sp>
          <p:sp>
            <p:nvSpPr>
              <p:cNvPr id="38" name="Rectangle 31"/>
              <p:cNvSpPr>
                <a:spLocks noChangeArrowheads="1"/>
              </p:cNvSpPr>
              <p:nvPr/>
            </p:nvSpPr>
            <p:spPr bwMode="auto">
              <a:xfrm>
                <a:off x="9754239" y="2096203"/>
                <a:ext cx="65088" cy="474663"/>
              </a:xfrm>
              <a:prstGeom prst="rect">
                <a:avLst/>
              </a:prstGeom>
              <a:solidFill>
                <a:srgbClr val="D4455A"/>
              </a:solidFill>
              <a:ln>
                <a:noFill/>
              </a:ln>
            </p:spPr>
            <p:txBody>
              <a:bodyPr vert="horz" wrap="square" lIns="68590" tIns="34295" rIns="68590" bIns="34295" numCol="1" anchor="t" anchorCtr="0" compatLnSpc="1"/>
              <a:lstStyle/>
              <a:p>
                <a:endParaRPr lang="id-ID" sz="100"/>
              </a:p>
            </p:txBody>
          </p:sp>
          <p:sp>
            <p:nvSpPr>
              <p:cNvPr id="39" name="Freeform 32"/>
              <p:cNvSpPr>
                <a:spLocks noEditPoints="1"/>
              </p:cNvSpPr>
              <p:nvPr/>
            </p:nvSpPr>
            <p:spPr bwMode="auto">
              <a:xfrm>
                <a:off x="7646039" y="4486978"/>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grpFill/>
              <a:ln>
                <a:noFill/>
              </a:ln>
            </p:spPr>
            <p:txBody>
              <a:bodyPr vert="horz" wrap="square" lIns="68590" tIns="34295" rIns="68590" bIns="34295" numCol="1" anchor="t" anchorCtr="0" compatLnSpc="1"/>
              <a:lstStyle/>
              <a:p>
                <a:endParaRPr lang="id-ID" sz="100"/>
              </a:p>
            </p:txBody>
          </p:sp>
          <p:grpSp>
            <p:nvGrpSpPr>
              <p:cNvPr id="40" name="Group 127"/>
              <p:cNvGrpSpPr/>
              <p:nvPr/>
            </p:nvGrpSpPr>
            <p:grpSpPr>
              <a:xfrm>
                <a:off x="9225601" y="4898140"/>
                <a:ext cx="508001" cy="654050"/>
                <a:chOff x="8610600" y="4127500"/>
                <a:chExt cx="508001" cy="654050"/>
              </a:xfrm>
              <a:grpFill/>
            </p:grpSpPr>
            <p:sp>
              <p:nvSpPr>
                <p:cNvPr id="41"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sp>
              <p:nvSpPr>
                <p:cNvPr id="42"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sp>
              <p:nvSpPr>
                <p:cNvPr id="43"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sp>
              <p:nvSpPr>
                <p:cNvPr id="44"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sp>
              <p:nvSpPr>
                <p:cNvPr id="45"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sp>
              <p:nvSpPr>
                <p:cNvPr id="46"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sp>
              <p:nvSpPr>
                <p:cNvPr id="47"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sp>
              <p:nvSpPr>
                <p:cNvPr id="48"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grpSp>
          <p:sp>
            <p:nvSpPr>
              <p:cNvPr id="49" name="Freeform 41"/>
              <p:cNvSpPr>
                <a:spLocks noEditPoints="1"/>
              </p:cNvSpPr>
              <p:nvPr/>
            </p:nvSpPr>
            <p:spPr bwMode="auto">
              <a:xfrm>
                <a:off x="9646289" y="4237740"/>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grpFill/>
              <a:ln>
                <a:noFill/>
              </a:ln>
            </p:spPr>
            <p:txBody>
              <a:bodyPr vert="horz" wrap="square" lIns="68590" tIns="34295" rIns="68590" bIns="34295" numCol="1" anchor="t" anchorCtr="0" compatLnSpc="1"/>
              <a:lstStyle/>
              <a:p>
                <a:endParaRPr lang="id-ID" sz="100"/>
              </a:p>
            </p:txBody>
          </p:sp>
          <p:sp>
            <p:nvSpPr>
              <p:cNvPr id="50" name="Freeform 42"/>
              <p:cNvSpPr/>
              <p:nvPr/>
            </p:nvSpPr>
            <p:spPr bwMode="auto">
              <a:xfrm>
                <a:off x="9757414" y="4598103"/>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grpFill/>
              <a:ln>
                <a:noFill/>
              </a:ln>
            </p:spPr>
            <p:txBody>
              <a:bodyPr vert="horz" wrap="square" lIns="68590" tIns="34295" rIns="68590" bIns="34295" numCol="1" anchor="t" anchorCtr="0" compatLnSpc="1"/>
              <a:lstStyle/>
              <a:p>
                <a:endParaRPr lang="id-ID" sz="100"/>
              </a:p>
            </p:txBody>
          </p:sp>
          <p:sp>
            <p:nvSpPr>
              <p:cNvPr id="51" name="Freeform 43"/>
              <p:cNvSpPr/>
              <p:nvPr/>
            </p:nvSpPr>
            <p:spPr bwMode="auto">
              <a:xfrm>
                <a:off x="9719314" y="4658428"/>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grpFill/>
              <a:ln>
                <a:noFill/>
              </a:ln>
            </p:spPr>
            <p:txBody>
              <a:bodyPr vert="horz" wrap="square" lIns="68590" tIns="34295" rIns="68590" bIns="34295" numCol="1" anchor="t" anchorCtr="0" compatLnSpc="1"/>
              <a:lstStyle/>
              <a:p>
                <a:endParaRPr lang="id-ID" sz="100"/>
              </a:p>
            </p:txBody>
          </p:sp>
          <p:sp>
            <p:nvSpPr>
              <p:cNvPr id="53" name="Freeform 45"/>
              <p:cNvSpPr>
                <a:spLocks noEditPoints="1"/>
              </p:cNvSpPr>
              <p:nvPr/>
            </p:nvSpPr>
            <p:spPr bwMode="auto">
              <a:xfrm>
                <a:off x="8374701" y="4313940"/>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grpFill/>
              <a:ln>
                <a:noFill/>
              </a:ln>
            </p:spPr>
            <p:txBody>
              <a:bodyPr vert="horz" wrap="square" lIns="68590" tIns="34295" rIns="68590" bIns="34295" numCol="1" anchor="t" anchorCtr="0" compatLnSpc="1"/>
              <a:lstStyle/>
              <a:p>
                <a:endParaRPr lang="id-ID" sz="100"/>
              </a:p>
            </p:txBody>
          </p:sp>
          <p:sp>
            <p:nvSpPr>
              <p:cNvPr id="54" name="Freeform 46"/>
              <p:cNvSpPr>
                <a:spLocks noEditPoints="1"/>
              </p:cNvSpPr>
              <p:nvPr/>
            </p:nvSpPr>
            <p:spPr bwMode="auto">
              <a:xfrm>
                <a:off x="9503414" y="3261428"/>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D4455A"/>
              </a:solidFill>
              <a:ln>
                <a:noFill/>
              </a:ln>
            </p:spPr>
            <p:txBody>
              <a:bodyPr vert="horz" wrap="square" lIns="68590" tIns="34295" rIns="68590" bIns="34295" numCol="1" anchor="t" anchorCtr="0" compatLnSpc="1"/>
              <a:lstStyle/>
              <a:p>
                <a:endParaRPr lang="id-ID" sz="100"/>
              </a:p>
            </p:txBody>
          </p:sp>
          <p:sp>
            <p:nvSpPr>
              <p:cNvPr id="55" name="Freeform 47"/>
              <p:cNvSpPr>
                <a:spLocks noEditPoints="1"/>
              </p:cNvSpPr>
              <p:nvPr/>
            </p:nvSpPr>
            <p:spPr bwMode="auto">
              <a:xfrm>
                <a:off x="10124126" y="3540828"/>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grpFill/>
              <a:ln>
                <a:noFill/>
              </a:ln>
            </p:spPr>
            <p:txBody>
              <a:bodyPr vert="horz" wrap="square" lIns="68590" tIns="34295" rIns="68590" bIns="34295" numCol="1" anchor="t" anchorCtr="0" compatLnSpc="1"/>
              <a:lstStyle/>
              <a:p>
                <a:endParaRPr lang="id-ID" sz="100"/>
              </a:p>
            </p:txBody>
          </p:sp>
          <p:sp>
            <p:nvSpPr>
              <p:cNvPr id="56" name="Freeform 48"/>
              <p:cNvSpPr>
                <a:spLocks noEditPoints="1"/>
              </p:cNvSpPr>
              <p:nvPr/>
            </p:nvSpPr>
            <p:spPr bwMode="auto">
              <a:xfrm>
                <a:off x="8889051" y="3629728"/>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grpFill/>
              <a:ln>
                <a:noFill/>
              </a:ln>
            </p:spPr>
            <p:txBody>
              <a:bodyPr vert="horz" wrap="square" lIns="68590" tIns="34295" rIns="68590" bIns="34295" numCol="1" anchor="t" anchorCtr="0" compatLnSpc="1"/>
              <a:lstStyle/>
              <a:p>
                <a:endParaRPr lang="id-ID" sz="100"/>
              </a:p>
            </p:txBody>
          </p:sp>
          <p:sp>
            <p:nvSpPr>
              <p:cNvPr id="57" name="Freeform 49"/>
              <p:cNvSpPr/>
              <p:nvPr/>
            </p:nvSpPr>
            <p:spPr bwMode="auto">
              <a:xfrm>
                <a:off x="8995414" y="3813878"/>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grpFill/>
              <a:ln>
                <a:noFill/>
              </a:ln>
            </p:spPr>
            <p:txBody>
              <a:bodyPr vert="horz" wrap="square" lIns="68590" tIns="34295" rIns="68590" bIns="34295" numCol="1" anchor="t" anchorCtr="0" compatLnSpc="1"/>
              <a:lstStyle/>
              <a:p>
                <a:endParaRPr lang="id-ID" sz="100"/>
              </a:p>
            </p:txBody>
          </p:sp>
          <p:grpSp>
            <p:nvGrpSpPr>
              <p:cNvPr id="58" name="Group 126"/>
              <p:cNvGrpSpPr/>
              <p:nvPr/>
            </p:nvGrpSpPr>
            <p:grpSpPr>
              <a:xfrm>
                <a:off x="9120826" y="4375853"/>
                <a:ext cx="454025" cy="431800"/>
                <a:chOff x="8505825" y="3605213"/>
                <a:chExt cx="454025" cy="431800"/>
              </a:xfrm>
              <a:grpFill/>
            </p:grpSpPr>
            <p:sp>
              <p:nvSpPr>
                <p:cNvPr id="59"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D4455A"/>
                </a:solid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sp>
              <p:nvSpPr>
                <p:cNvPr id="60"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id-ID" sz="100"/>
                </a:p>
              </p:txBody>
            </p:sp>
          </p:grpSp>
          <p:sp>
            <p:nvSpPr>
              <p:cNvPr id="61" name="Freeform 52"/>
              <p:cNvSpPr/>
              <p:nvPr/>
            </p:nvSpPr>
            <p:spPr bwMode="auto">
              <a:xfrm>
                <a:off x="7720651" y="1805690"/>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grpFill/>
              <a:ln>
                <a:noFill/>
              </a:ln>
            </p:spPr>
            <p:txBody>
              <a:bodyPr vert="horz" wrap="square" lIns="68590" tIns="34295" rIns="68590" bIns="34295" numCol="1" anchor="t" anchorCtr="0" compatLnSpc="1"/>
              <a:lstStyle/>
              <a:p>
                <a:endParaRPr lang="id-ID" sz="100"/>
              </a:p>
            </p:txBody>
          </p:sp>
          <p:sp>
            <p:nvSpPr>
              <p:cNvPr id="62" name="Freeform 53"/>
              <p:cNvSpPr/>
              <p:nvPr/>
            </p:nvSpPr>
            <p:spPr bwMode="auto">
              <a:xfrm>
                <a:off x="8236589" y="1775528"/>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grpFill/>
              <a:ln>
                <a:noFill/>
              </a:ln>
            </p:spPr>
            <p:txBody>
              <a:bodyPr vert="horz" wrap="square" lIns="68590" tIns="34295" rIns="68590" bIns="34295" numCol="1" anchor="t" anchorCtr="0" compatLnSpc="1"/>
              <a:lstStyle/>
              <a:p>
                <a:endParaRPr lang="id-ID" sz="100"/>
              </a:p>
            </p:txBody>
          </p:sp>
          <p:sp>
            <p:nvSpPr>
              <p:cNvPr id="63" name="Freeform 54"/>
              <p:cNvSpPr/>
              <p:nvPr/>
            </p:nvSpPr>
            <p:spPr bwMode="auto">
              <a:xfrm>
                <a:off x="7809551" y="1951740"/>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grpFill/>
              <a:ln>
                <a:noFill/>
              </a:ln>
            </p:spPr>
            <p:txBody>
              <a:bodyPr vert="horz" wrap="square" lIns="68590" tIns="34295" rIns="68590" bIns="34295" numCol="1" anchor="t" anchorCtr="0" compatLnSpc="1"/>
              <a:lstStyle/>
              <a:p>
                <a:endParaRPr lang="id-ID" sz="100"/>
              </a:p>
            </p:txBody>
          </p:sp>
          <p:sp>
            <p:nvSpPr>
              <p:cNvPr id="64" name="Freeform 55"/>
              <p:cNvSpPr>
                <a:spLocks noEditPoints="1"/>
              </p:cNvSpPr>
              <p:nvPr/>
            </p:nvSpPr>
            <p:spPr bwMode="auto">
              <a:xfrm>
                <a:off x="7390451" y="2247015"/>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grpFill/>
              <a:ln>
                <a:noFill/>
              </a:ln>
            </p:spPr>
            <p:txBody>
              <a:bodyPr vert="horz" wrap="square" lIns="68590" tIns="34295" rIns="68590" bIns="34295" numCol="1" anchor="t" anchorCtr="0" compatLnSpc="1"/>
              <a:lstStyle/>
              <a:p>
                <a:endParaRPr lang="id-ID" sz="100"/>
              </a:p>
            </p:txBody>
          </p:sp>
          <p:sp>
            <p:nvSpPr>
              <p:cNvPr id="65" name="Freeform 56"/>
              <p:cNvSpPr>
                <a:spLocks noEditPoints="1"/>
              </p:cNvSpPr>
              <p:nvPr/>
            </p:nvSpPr>
            <p:spPr bwMode="auto">
              <a:xfrm>
                <a:off x="7120576" y="3337628"/>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grpFill/>
              <a:ln>
                <a:noFill/>
              </a:ln>
            </p:spPr>
            <p:txBody>
              <a:bodyPr vert="horz" wrap="square" lIns="68590" tIns="34295" rIns="68590" bIns="34295" numCol="1" anchor="t" anchorCtr="0" compatLnSpc="1"/>
              <a:lstStyle/>
              <a:p>
                <a:endParaRPr lang="id-ID" sz="100"/>
              </a:p>
            </p:txBody>
          </p:sp>
          <p:sp>
            <p:nvSpPr>
              <p:cNvPr id="66" name="Freeform 57"/>
              <p:cNvSpPr>
                <a:spLocks noEditPoints="1"/>
              </p:cNvSpPr>
              <p:nvPr/>
            </p:nvSpPr>
            <p:spPr bwMode="auto">
              <a:xfrm>
                <a:off x="9170039" y="1773940"/>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grpFill/>
              <a:ln>
                <a:noFill/>
              </a:ln>
            </p:spPr>
            <p:txBody>
              <a:bodyPr vert="horz" wrap="square" lIns="68590" tIns="34295" rIns="68590" bIns="34295" numCol="1" anchor="t" anchorCtr="0" compatLnSpc="1"/>
              <a:lstStyle/>
              <a:p>
                <a:endParaRPr lang="id-ID" sz="100"/>
              </a:p>
            </p:txBody>
          </p:sp>
          <p:sp>
            <p:nvSpPr>
              <p:cNvPr id="67" name="Freeform 58"/>
              <p:cNvSpPr>
                <a:spLocks noEditPoints="1"/>
              </p:cNvSpPr>
              <p:nvPr/>
            </p:nvSpPr>
            <p:spPr bwMode="auto">
              <a:xfrm>
                <a:off x="7302631" y="3939564"/>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D4455A"/>
              </a:solidFill>
              <a:ln>
                <a:noFill/>
              </a:ln>
            </p:spPr>
            <p:txBody>
              <a:bodyPr vert="horz" wrap="square" lIns="68590" tIns="34295" rIns="68590" bIns="34295" numCol="1" anchor="t" anchorCtr="0" compatLnSpc="1"/>
              <a:lstStyle/>
              <a:p>
                <a:endParaRPr lang="id-ID" sz="100"/>
              </a:p>
            </p:txBody>
          </p:sp>
          <p:sp>
            <p:nvSpPr>
              <p:cNvPr id="68" name="Rectangle 59"/>
              <p:cNvSpPr>
                <a:spLocks noChangeArrowheads="1"/>
              </p:cNvSpPr>
              <p:nvPr/>
            </p:nvSpPr>
            <p:spPr bwMode="auto">
              <a:xfrm>
                <a:off x="9298626" y="3445578"/>
                <a:ext cx="627063" cy="31750"/>
              </a:xfrm>
              <a:prstGeom prst="rect">
                <a:avLst/>
              </a:prstGeom>
              <a:grpFill/>
              <a:ln>
                <a:noFill/>
              </a:ln>
            </p:spPr>
            <p:txBody>
              <a:bodyPr vert="horz" wrap="square" lIns="68590" tIns="34295" rIns="68590" bIns="34295" numCol="1" anchor="t" anchorCtr="0" compatLnSpc="1"/>
              <a:lstStyle/>
              <a:p>
                <a:endParaRPr lang="id-ID" sz="100"/>
              </a:p>
            </p:txBody>
          </p:sp>
          <p:sp>
            <p:nvSpPr>
              <p:cNvPr id="69" name="Rectangle 60"/>
              <p:cNvSpPr>
                <a:spLocks noChangeArrowheads="1"/>
              </p:cNvSpPr>
              <p:nvPr/>
            </p:nvSpPr>
            <p:spPr bwMode="auto">
              <a:xfrm>
                <a:off x="9324026" y="3382078"/>
                <a:ext cx="576263" cy="31750"/>
              </a:xfrm>
              <a:prstGeom prst="rect">
                <a:avLst/>
              </a:prstGeom>
              <a:grpFill/>
              <a:ln>
                <a:noFill/>
              </a:ln>
            </p:spPr>
            <p:txBody>
              <a:bodyPr vert="horz" wrap="square" lIns="68590" tIns="34295" rIns="68590" bIns="34295" numCol="1" anchor="t" anchorCtr="0" compatLnSpc="1"/>
              <a:lstStyle/>
              <a:p>
                <a:endParaRPr lang="id-ID" sz="100"/>
              </a:p>
            </p:txBody>
          </p:sp>
          <p:sp>
            <p:nvSpPr>
              <p:cNvPr id="70" name="Rectangle 61"/>
              <p:cNvSpPr>
                <a:spLocks noChangeArrowheads="1"/>
              </p:cNvSpPr>
              <p:nvPr/>
            </p:nvSpPr>
            <p:spPr bwMode="auto">
              <a:xfrm>
                <a:off x="9551039" y="3316990"/>
                <a:ext cx="122238" cy="31750"/>
              </a:xfrm>
              <a:prstGeom prst="rect">
                <a:avLst/>
              </a:prstGeom>
              <a:grpFill/>
              <a:ln>
                <a:noFill/>
              </a:ln>
            </p:spPr>
            <p:txBody>
              <a:bodyPr vert="horz" wrap="square" lIns="68590" tIns="34295" rIns="68590" bIns="34295" numCol="1" anchor="t" anchorCtr="0" compatLnSpc="1"/>
              <a:lstStyle/>
              <a:p>
                <a:endParaRPr lang="id-ID" sz="100"/>
              </a:p>
            </p:txBody>
          </p:sp>
          <p:sp>
            <p:nvSpPr>
              <p:cNvPr id="71" name="Rectangle 62"/>
              <p:cNvSpPr>
                <a:spLocks noChangeArrowheads="1"/>
              </p:cNvSpPr>
              <p:nvPr/>
            </p:nvSpPr>
            <p:spPr bwMode="auto">
              <a:xfrm>
                <a:off x="9573264" y="3083628"/>
                <a:ext cx="77788" cy="254000"/>
              </a:xfrm>
              <a:prstGeom prst="rect">
                <a:avLst/>
              </a:prstGeom>
              <a:grpFill/>
              <a:ln>
                <a:noFill/>
              </a:ln>
            </p:spPr>
            <p:txBody>
              <a:bodyPr vert="horz" wrap="square" lIns="68590" tIns="34295" rIns="68590" bIns="34295" numCol="1" anchor="t" anchorCtr="0" compatLnSpc="1"/>
              <a:lstStyle/>
              <a:p>
                <a:endParaRPr lang="id-ID" sz="100"/>
              </a:p>
            </p:txBody>
          </p:sp>
          <p:sp>
            <p:nvSpPr>
              <p:cNvPr id="72" name="Rectangle 63"/>
              <p:cNvSpPr>
                <a:spLocks noChangeArrowheads="1"/>
              </p:cNvSpPr>
              <p:nvPr/>
            </p:nvSpPr>
            <p:spPr bwMode="auto">
              <a:xfrm>
                <a:off x="9551039" y="3070928"/>
                <a:ext cx="122238" cy="31750"/>
              </a:xfrm>
              <a:prstGeom prst="rect">
                <a:avLst/>
              </a:prstGeom>
              <a:grpFill/>
              <a:ln>
                <a:noFill/>
              </a:ln>
            </p:spPr>
            <p:txBody>
              <a:bodyPr vert="horz" wrap="square" lIns="68590" tIns="34295" rIns="68590" bIns="34295" numCol="1" anchor="t" anchorCtr="0" compatLnSpc="1"/>
              <a:lstStyle/>
              <a:p>
                <a:endParaRPr lang="id-ID" sz="100"/>
              </a:p>
            </p:txBody>
          </p:sp>
          <p:sp>
            <p:nvSpPr>
              <p:cNvPr id="73" name="Rectangle 64"/>
              <p:cNvSpPr>
                <a:spLocks noChangeArrowheads="1"/>
              </p:cNvSpPr>
              <p:nvPr/>
            </p:nvSpPr>
            <p:spPr bwMode="auto">
              <a:xfrm>
                <a:off x="9736776" y="3316990"/>
                <a:ext cx="119063" cy="31750"/>
              </a:xfrm>
              <a:prstGeom prst="rect">
                <a:avLst/>
              </a:prstGeom>
              <a:grpFill/>
              <a:ln>
                <a:noFill/>
              </a:ln>
            </p:spPr>
            <p:txBody>
              <a:bodyPr vert="horz" wrap="square" lIns="68590" tIns="34295" rIns="68590" bIns="34295" numCol="1" anchor="t" anchorCtr="0" compatLnSpc="1"/>
              <a:lstStyle/>
              <a:p>
                <a:endParaRPr lang="id-ID" sz="100"/>
              </a:p>
            </p:txBody>
          </p:sp>
          <p:sp>
            <p:nvSpPr>
              <p:cNvPr id="74" name="Rectangle 65"/>
              <p:cNvSpPr>
                <a:spLocks noChangeArrowheads="1"/>
              </p:cNvSpPr>
              <p:nvPr/>
            </p:nvSpPr>
            <p:spPr bwMode="auto">
              <a:xfrm>
                <a:off x="9757414" y="3083628"/>
                <a:ext cx="76200" cy="254000"/>
              </a:xfrm>
              <a:prstGeom prst="rect">
                <a:avLst/>
              </a:prstGeom>
              <a:grpFill/>
              <a:ln>
                <a:noFill/>
              </a:ln>
            </p:spPr>
            <p:txBody>
              <a:bodyPr vert="horz" wrap="square" lIns="68590" tIns="34295" rIns="68590" bIns="34295" numCol="1" anchor="t" anchorCtr="0" compatLnSpc="1"/>
              <a:lstStyle/>
              <a:p>
                <a:endParaRPr lang="id-ID" sz="100"/>
              </a:p>
            </p:txBody>
          </p:sp>
          <p:sp>
            <p:nvSpPr>
              <p:cNvPr id="75" name="Rectangle 66"/>
              <p:cNvSpPr>
                <a:spLocks noChangeArrowheads="1"/>
              </p:cNvSpPr>
              <p:nvPr/>
            </p:nvSpPr>
            <p:spPr bwMode="auto">
              <a:xfrm>
                <a:off x="9736776" y="3070928"/>
                <a:ext cx="119063" cy="31750"/>
              </a:xfrm>
              <a:prstGeom prst="rect">
                <a:avLst/>
              </a:prstGeom>
              <a:grpFill/>
              <a:ln>
                <a:noFill/>
              </a:ln>
            </p:spPr>
            <p:txBody>
              <a:bodyPr vert="horz" wrap="square" lIns="68590" tIns="34295" rIns="68590" bIns="34295" numCol="1" anchor="t" anchorCtr="0" compatLnSpc="1"/>
              <a:lstStyle/>
              <a:p>
                <a:endParaRPr lang="id-ID" sz="100"/>
              </a:p>
            </p:txBody>
          </p:sp>
          <p:sp>
            <p:nvSpPr>
              <p:cNvPr id="76" name="Rectangle 67"/>
              <p:cNvSpPr>
                <a:spLocks noChangeArrowheads="1"/>
              </p:cNvSpPr>
              <p:nvPr/>
            </p:nvSpPr>
            <p:spPr bwMode="auto">
              <a:xfrm>
                <a:off x="9368476" y="3316990"/>
                <a:ext cx="122238" cy="31750"/>
              </a:xfrm>
              <a:prstGeom prst="rect">
                <a:avLst/>
              </a:prstGeom>
              <a:grpFill/>
              <a:ln>
                <a:noFill/>
              </a:ln>
            </p:spPr>
            <p:txBody>
              <a:bodyPr vert="horz" wrap="square" lIns="68590" tIns="34295" rIns="68590" bIns="34295" numCol="1" anchor="t" anchorCtr="0" compatLnSpc="1"/>
              <a:lstStyle/>
              <a:p>
                <a:endParaRPr lang="id-ID" sz="100"/>
              </a:p>
            </p:txBody>
          </p:sp>
          <p:sp>
            <p:nvSpPr>
              <p:cNvPr id="77" name="Rectangle 68"/>
              <p:cNvSpPr>
                <a:spLocks noChangeArrowheads="1"/>
              </p:cNvSpPr>
              <p:nvPr/>
            </p:nvSpPr>
            <p:spPr bwMode="auto">
              <a:xfrm>
                <a:off x="9389114" y="3083628"/>
                <a:ext cx="79375" cy="254000"/>
              </a:xfrm>
              <a:prstGeom prst="rect">
                <a:avLst/>
              </a:prstGeom>
              <a:grpFill/>
              <a:ln>
                <a:noFill/>
              </a:ln>
            </p:spPr>
            <p:txBody>
              <a:bodyPr vert="horz" wrap="square" lIns="68590" tIns="34295" rIns="68590" bIns="34295" numCol="1" anchor="t" anchorCtr="0" compatLnSpc="1"/>
              <a:lstStyle/>
              <a:p>
                <a:endParaRPr lang="id-ID" sz="100"/>
              </a:p>
            </p:txBody>
          </p:sp>
          <p:sp>
            <p:nvSpPr>
              <p:cNvPr id="78" name="Rectangle 69"/>
              <p:cNvSpPr>
                <a:spLocks noChangeArrowheads="1"/>
              </p:cNvSpPr>
              <p:nvPr/>
            </p:nvSpPr>
            <p:spPr bwMode="auto">
              <a:xfrm>
                <a:off x="9368476" y="3070928"/>
                <a:ext cx="122238" cy="31750"/>
              </a:xfrm>
              <a:prstGeom prst="rect">
                <a:avLst/>
              </a:prstGeom>
              <a:grpFill/>
              <a:ln>
                <a:noFill/>
              </a:ln>
            </p:spPr>
            <p:txBody>
              <a:bodyPr vert="horz" wrap="square" lIns="68590" tIns="34295" rIns="68590" bIns="34295" numCol="1" anchor="t" anchorCtr="0" compatLnSpc="1"/>
              <a:lstStyle/>
              <a:p>
                <a:endParaRPr lang="id-ID" sz="100"/>
              </a:p>
            </p:txBody>
          </p:sp>
          <p:sp>
            <p:nvSpPr>
              <p:cNvPr id="79" name="Rectangle 70"/>
              <p:cNvSpPr>
                <a:spLocks noChangeArrowheads="1"/>
              </p:cNvSpPr>
              <p:nvPr/>
            </p:nvSpPr>
            <p:spPr bwMode="auto">
              <a:xfrm>
                <a:off x="9324026" y="3001078"/>
                <a:ext cx="576263" cy="31750"/>
              </a:xfrm>
              <a:prstGeom prst="rect">
                <a:avLst/>
              </a:prstGeom>
              <a:grpFill/>
              <a:ln>
                <a:noFill/>
              </a:ln>
            </p:spPr>
            <p:txBody>
              <a:bodyPr vert="horz" wrap="square" lIns="68590" tIns="34295" rIns="68590" bIns="34295" numCol="1" anchor="t" anchorCtr="0" compatLnSpc="1"/>
              <a:lstStyle/>
              <a:p>
                <a:endParaRPr lang="id-ID" sz="100"/>
              </a:p>
            </p:txBody>
          </p:sp>
          <p:sp>
            <p:nvSpPr>
              <p:cNvPr id="80" name="Freeform 71"/>
              <p:cNvSpPr/>
              <p:nvPr/>
            </p:nvSpPr>
            <p:spPr bwMode="auto">
              <a:xfrm>
                <a:off x="9324026" y="2816928"/>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grpFill/>
              <a:ln>
                <a:noFill/>
              </a:ln>
            </p:spPr>
            <p:txBody>
              <a:bodyPr vert="horz" wrap="square" lIns="68590" tIns="34295" rIns="68590" bIns="34295" numCol="1" anchor="t" anchorCtr="0" compatLnSpc="1"/>
              <a:lstStyle/>
              <a:p>
                <a:endParaRPr lang="id-ID" sz="100"/>
              </a:p>
            </p:txBody>
          </p:sp>
          <p:sp>
            <p:nvSpPr>
              <p:cNvPr id="81" name="Freeform 72"/>
              <p:cNvSpPr>
                <a:spLocks noEditPoints="1"/>
              </p:cNvSpPr>
              <p:nvPr/>
            </p:nvSpPr>
            <p:spPr bwMode="auto">
              <a:xfrm>
                <a:off x="7739701" y="2983615"/>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D4455A"/>
              </a:solidFill>
              <a:ln>
                <a:noFill/>
              </a:ln>
            </p:spPr>
            <p:txBody>
              <a:bodyPr vert="horz" wrap="square" lIns="68590" tIns="34295" rIns="68590" bIns="34295" numCol="1" anchor="t" anchorCtr="0" compatLnSpc="1"/>
              <a:lstStyle/>
              <a:p>
                <a:endParaRPr lang="id-ID" sz="100"/>
              </a:p>
            </p:txBody>
          </p:sp>
          <p:sp>
            <p:nvSpPr>
              <p:cNvPr id="82" name="Freeform 73"/>
              <p:cNvSpPr>
                <a:spLocks noEditPoints="1"/>
              </p:cNvSpPr>
              <p:nvPr/>
            </p:nvSpPr>
            <p:spPr bwMode="auto">
              <a:xfrm>
                <a:off x="9505001" y="3556703"/>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grpFill/>
              <a:ln>
                <a:noFill/>
              </a:ln>
            </p:spPr>
            <p:txBody>
              <a:bodyPr vert="horz" wrap="square" lIns="68590" tIns="34295" rIns="68590" bIns="34295" numCol="1" anchor="t" anchorCtr="0" compatLnSpc="1"/>
              <a:lstStyle/>
              <a:p>
                <a:endParaRPr lang="id-ID" sz="100"/>
              </a:p>
            </p:txBody>
          </p:sp>
          <p:sp>
            <p:nvSpPr>
              <p:cNvPr id="83" name="Freeform 74"/>
              <p:cNvSpPr>
                <a:spLocks noEditPoints="1"/>
              </p:cNvSpPr>
              <p:nvPr/>
            </p:nvSpPr>
            <p:spPr bwMode="auto">
              <a:xfrm>
                <a:off x="7869876" y="2435928"/>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grpFill/>
              <a:ln>
                <a:noFill/>
              </a:ln>
            </p:spPr>
            <p:txBody>
              <a:bodyPr vert="horz" wrap="square" lIns="68590" tIns="34295" rIns="68590" bIns="34295" numCol="1" anchor="t" anchorCtr="0" compatLnSpc="1"/>
              <a:lstStyle/>
              <a:p>
                <a:endParaRPr lang="id-ID" sz="100"/>
              </a:p>
            </p:txBody>
          </p:sp>
          <p:sp>
            <p:nvSpPr>
              <p:cNvPr id="84" name="Freeform 75"/>
              <p:cNvSpPr>
                <a:spLocks noEditPoints="1"/>
              </p:cNvSpPr>
              <p:nvPr/>
            </p:nvSpPr>
            <p:spPr bwMode="auto">
              <a:xfrm>
                <a:off x="8593776" y="2920115"/>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grpFill/>
              <a:ln>
                <a:noFill/>
              </a:ln>
            </p:spPr>
            <p:txBody>
              <a:bodyPr vert="horz" wrap="square" lIns="68590" tIns="34295" rIns="68590" bIns="34295" numCol="1" anchor="t" anchorCtr="0" compatLnSpc="1"/>
              <a:lstStyle/>
              <a:p>
                <a:endParaRPr lang="id-ID" sz="100"/>
              </a:p>
            </p:txBody>
          </p:sp>
          <p:sp>
            <p:nvSpPr>
              <p:cNvPr id="85" name="Freeform 76"/>
              <p:cNvSpPr>
                <a:spLocks noEditPoints="1"/>
              </p:cNvSpPr>
              <p:nvPr/>
            </p:nvSpPr>
            <p:spPr bwMode="auto">
              <a:xfrm>
                <a:off x="8025451" y="3656715"/>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grpFill/>
              <a:ln>
                <a:noFill/>
              </a:ln>
            </p:spPr>
            <p:txBody>
              <a:bodyPr vert="horz" wrap="square" lIns="68590" tIns="34295" rIns="68590" bIns="34295" numCol="1" anchor="t" anchorCtr="0" compatLnSpc="1"/>
              <a:lstStyle/>
              <a:p>
                <a:endParaRPr lang="id-ID" sz="100"/>
              </a:p>
            </p:txBody>
          </p:sp>
          <p:sp>
            <p:nvSpPr>
              <p:cNvPr id="86" name="Freeform 77"/>
              <p:cNvSpPr/>
              <p:nvPr/>
            </p:nvSpPr>
            <p:spPr bwMode="auto">
              <a:xfrm>
                <a:off x="8306439" y="2942340"/>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grpFill/>
              <a:ln>
                <a:noFill/>
              </a:ln>
            </p:spPr>
            <p:txBody>
              <a:bodyPr vert="horz" wrap="square" lIns="68590" tIns="34295" rIns="68590" bIns="34295" numCol="1" anchor="t" anchorCtr="0" compatLnSpc="1"/>
              <a:lstStyle/>
              <a:p>
                <a:endParaRPr lang="id-ID" sz="100"/>
              </a:p>
            </p:txBody>
          </p:sp>
          <p:sp>
            <p:nvSpPr>
              <p:cNvPr id="87" name="Freeform 78"/>
              <p:cNvSpPr/>
              <p:nvPr/>
            </p:nvSpPr>
            <p:spPr bwMode="auto">
              <a:xfrm>
                <a:off x="8401689" y="2901065"/>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grpFill/>
              <a:ln>
                <a:noFill/>
              </a:ln>
            </p:spPr>
            <p:txBody>
              <a:bodyPr vert="horz" wrap="square" lIns="68590" tIns="34295" rIns="68590" bIns="34295" numCol="1" anchor="t" anchorCtr="0" compatLnSpc="1"/>
              <a:lstStyle/>
              <a:p>
                <a:endParaRPr lang="id-ID" sz="100"/>
              </a:p>
            </p:txBody>
          </p:sp>
          <p:sp>
            <p:nvSpPr>
              <p:cNvPr id="88" name="Freeform 79"/>
              <p:cNvSpPr>
                <a:spLocks noEditPoints="1"/>
              </p:cNvSpPr>
              <p:nvPr/>
            </p:nvSpPr>
            <p:spPr bwMode="auto">
              <a:xfrm>
                <a:off x="8068314" y="4237740"/>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grpFill/>
              <a:ln>
                <a:noFill/>
              </a:ln>
            </p:spPr>
            <p:txBody>
              <a:bodyPr vert="horz" wrap="square" lIns="68590" tIns="34295" rIns="68590" bIns="34295" numCol="1" anchor="t" anchorCtr="0" compatLnSpc="1"/>
              <a:lstStyle/>
              <a:p>
                <a:endParaRPr lang="id-ID" sz="100"/>
              </a:p>
            </p:txBody>
          </p:sp>
          <p:sp>
            <p:nvSpPr>
              <p:cNvPr id="89" name="Freeform 80"/>
              <p:cNvSpPr>
                <a:spLocks noEditPoints="1"/>
              </p:cNvSpPr>
              <p:nvPr/>
            </p:nvSpPr>
            <p:spPr bwMode="auto">
              <a:xfrm>
                <a:off x="9800276" y="2634365"/>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grpFill/>
              <a:ln>
                <a:noFill/>
              </a:ln>
            </p:spPr>
            <p:txBody>
              <a:bodyPr vert="horz" wrap="square" lIns="68590" tIns="34295" rIns="68590" bIns="34295" numCol="1" anchor="t" anchorCtr="0" compatLnSpc="1"/>
              <a:lstStyle/>
              <a:p>
                <a:endParaRPr lang="id-ID" sz="100"/>
              </a:p>
            </p:txBody>
          </p:sp>
          <p:sp>
            <p:nvSpPr>
              <p:cNvPr id="90" name="Freeform 81"/>
              <p:cNvSpPr>
                <a:spLocks noEditPoints="1"/>
              </p:cNvSpPr>
              <p:nvPr/>
            </p:nvSpPr>
            <p:spPr bwMode="auto">
              <a:xfrm>
                <a:off x="8387401" y="2218440"/>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grpFill/>
              <a:ln>
                <a:noFill/>
              </a:ln>
            </p:spPr>
            <p:txBody>
              <a:bodyPr vert="horz" wrap="square" lIns="68590" tIns="34295" rIns="68590" bIns="34295" numCol="1" anchor="t" anchorCtr="0" compatLnSpc="1"/>
              <a:lstStyle/>
              <a:p>
                <a:endParaRPr lang="id-ID" sz="100"/>
              </a:p>
            </p:txBody>
          </p:sp>
          <p:sp>
            <p:nvSpPr>
              <p:cNvPr id="91" name="Freeform 82"/>
              <p:cNvSpPr>
                <a:spLocks noEditPoints="1"/>
              </p:cNvSpPr>
              <p:nvPr/>
            </p:nvSpPr>
            <p:spPr bwMode="auto">
              <a:xfrm>
                <a:off x="8235001" y="2131128"/>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grpFill/>
              <a:ln>
                <a:noFill/>
              </a:ln>
            </p:spPr>
            <p:txBody>
              <a:bodyPr vert="horz" wrap="square" lIns="68590" tIns="34295" rIns="68590" bIns="34295" numCol="1" anchor="t" anchorCtr="0" compatLnSpc="1"/>
              <a:lstStyle/>
              <a:p>
                <a:endParaRPr lang="id-ID" sz="100"/>
              </a:p>
            </p:txBody>
          </p:sp>
          <p:sp>
            <p:nvSpPr>
              <p:cNvPr id="92" name="Freeform 83"/>
              <p:cNvSpPr/>
              <p:nvPr/>
            </p:nvSpPr>
            <p:spPr bwMode="auto">
              <a:xfrm>
                <a:off x="8165151" y="2261303"/>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grpFill/>
              <a:ln>
                <a:noFill/>
              </a:ln>
            </p:spPr>
            <p:txBody>
              <a:bodyPr vert="horz" wrap="square" lIns="68590" tIns="34295" rIns="68590" bIns="34295" numCol="1" anchor="t" anchorCtr="0" compatLnSpc="1"/>
              <a:lstStyle/>
              <a:p>
                <a:endParaRPr lang="id-ID" sz="100"/>
              </a:p>
            </p:txBody>
          </p:sp>
          <p:sp>
            <p:nvSpPr>
              <p:cNvPr id="93" name="Freeform 84"/>
              <p:cNvSpPr/>
              <p:nvPr/>
            </p:nvSpPr>
            <p:spPr bwMode="auto">
              <a:xfrm>
                <a:off x="8096889" y="2270828"/>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grpFill/>
              <a:ln>
                <a:noFill/>
              </a:ln>
            </p:spPr>
            <p:txBody>
              <a:bodyPr vert="horz" wrap="square" lIns="68590" tIns="34295" rIns="68590" bIns="34295" numCol="1" anchor="t" anchorCtr="0" compatLnSpc="1"/>
              <a:lstStyle/>
              <a:p>
                <a:endParaRPr lang="id-ID" sz="100"/>
              </a:p>
            </p:txBody>
          </p:sp>
          <p:sp>
            <p:nvSpPr>
              <p:cNvPr id="94" name="Freeform 85"/>
              <p:cNvSpPr>
                <a:spLocks noEditPoints="1"/>
              </p:cNvSpPr>
              <p:nvPr/>
            </p:nvSpPr>
            <p:spPr bwMode="auto">
              <a:xfrm>
                <a:off x="8012751" y="3429703"/>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grpFill/>
              <a:ln>
                <a:noFill/>
              </a:ln>
            </p:spPr>
            <p:txBody>
              <a:bodyPr vert="horz" wrap="square" lIns="68590" tIns="34295" rIns="68590" bIns="34295" numCol="1" anchor="t" anchorCtr="0" compatLnSpc="1"/>
              <a:lstStyle/>
              <a:p>
                <a:endParaRPr lang="id-ID" sz="100"/>
              </a:p>
            </p:txBody>
          </p:sp>
          <p:sp>
            <p:nvSpPr>
              <p:cNvPr id="95" name="Freeform 86"/>
              <p:cNvSpPr/>
              <p:nvPr/>
            </p:nvSpPr>
            <p:spPr bwMode="auto">
              <a:xfrm>
                <a:off x="9860601" y="3839278"/>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grpFill/>
              <a:ln>
                <a:noFill/>
              </a:ln>
            </p:spPr>
            <p:txBody>
              <a:bodyPr vert="horz" wrap="square" lIns="68590" tIns="34295" rIns="68590" bIns="34295" numCol="1" anchor="t" anchorCtr="0" compatLnSpc="1"/>
              <a:lstStyle/>
              <a:p>
                <a:endParaRPr lang="id-ID" sz="100"/>
              </a:p>
            </p:txBody>
          </p:sp>
          <p:sp>
            <p:nvSpPr>
              <p:cNvPr id="96" name="Freeform 87"/>
              <p:cNvSpPr/>
              <p:nvPr/>
            </p:nvSpPr>
            <p:spPr bwMode="auto">
              <a:xfrm>
                <a:off x="10000301" y="3828165"/>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grpFill/>
              <a:ln>
                <a:noFill/>
              </a:ln>
            </p:spPr>
            <p:txBody>
              <a:bodyPr vert="horz" wrap="square" lIns="68590" tIns="34295" rIns="68590" bIns="34295" numCol="1" anchor="t" anchorCtr="0" compatLnSpc="1"/>
              <a:lstStyle/>
              <a:p>
                <a:endParaRPr lang="id-ID" sz="100"/>
              </a:p>
            </p:txBody>
          </p:sp>
          <p:sp>
            <p:nvSpPr>
              <p:cNvPr id="97" name="Freeform 88"/>
              <p:cNvSpPr/>
              <p:nvPr/>
            </p:nvSpPr>
            <p:spPr bwMode="auto">
              <a:xfrm>
                <a:off x="9908226" y="3893253"/>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grpFill/>
              <a:ln>
                <a:noFill/>
              </a:ln>
            </p:spPr>
            <p:txBody>
              <a:bodyPr vert="horz" wrap="square" lIns="68590" tIns="34295" rIns="68590" bIns="34295" numCol="1" anchor="t" anchorCtr="0" compatLnSpc="1"/>
              <a:lstStyle/>
              <a:p>
                <a:endParaRPr lang="id-ID" sz="100"/>
              </a:p>
            </p:txBody>
          </p:sp>
          <p:sp>
            <p:nvSpPr>
              <p:cNvPr id="98" name="Freeform 89"/>
              <p:cNvSpPr>
                <a:spLocks noEditPoints="1"/>
              </p:cNvSpPr>
              <p:nvPr/>
            </p:nvSpPr>
            <p:spPr bwMode="auto">
              <a:xfrm>
                <a:off x="9527226" y="2601028"/>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grpFill/>
              <a:ln>
                <a:noFill/>
              </a:ln>
            </p:spPr>
            <p:txBody>
              <a:bodyPr vert="horz" wrap="square" lIns="68590" tIns="34295" rIns="68590" bIns="34295" numCol="1" anchor="t" anchorCtr="0" compatLnSpc="1"/>
              <a:lstStyle/>
              <a:p>
                <a:endParaRPr lang="id-ID" sz="100"/>
              </a:p>
            </p:txBody>
          </p:sp>
          <p:sp>
            <p:nvSpPr>
              <p:cNvPr id="99" name="Freeform 90"/>
              <p:cNvSpPr/>
              <p:nvPr/>
            </p:nvSpPr>
            <p:spPr bwMode="auto">
              <a:xfrm>
                <a:off x="7674614" y="3661478"/>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grpFill/>
              <a:ln>
                <a:noFill/>
              </a:ln>
            </p:spPr>
            <p:txBody>
              <a:bodyPr vert="horz" wrap="square" lIns="68590" tIns="34295" rIns="68590" bIns="34295" numCol="1" anchor="t" anchorCtr="0" compatLnSpc="1"/>
              <a:lstStyle/>
              <a:p>
                <a:endParaRPr lang="id-ID" sz="100"/>
              </a:p>
            </p:txBody>
          </p:sp>
          <p:sp>
            <p:nvSpPr>
              <p:cNvPr id="100" name="Freeform 91"/>
              <p:cNvSpPr/>
              <p:nvPr/>
            </p:nvSpPr>
            <p:spPr bwMode="auto">
              <a:xfrm>
                <a:off x="7661914" y="3651953"/>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grpFill/>
              <a:ln>
                <a:noFill/>
              </a:ln>
            </p:spPr>
            <p:txBody>
              <a:bodyPr vert="horz" wrap="square" lIns="68590" tIns="34295" rIns="68590" bIns="34295" numCol="1" anchor="t" anchorCtr="0" compatLnSpc="1"/>
              <a:lstStyle/>
              <a:p>
                <a:endParaRPr lang="id-ID" sz="100"/>
              </a:p>
            </p:txBody>
          </p:sp>
          <p:sp>
            <p:nvSpPr>
              <p:cNvPr id="101" name="Freeform 92"/>
              <p:cNvSpPr/>
              <p:nvPr/>
            </p:nvSpPr>
            <p:spPr bwMode="auto">
              <a:xfrm>
                <a:off x="7703189" y="3709103"/>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grpFill/>
              <a:ln>
                <a:noFill/>
              </a:ln>
            </p:spPr>
            <p:txBody>
              <a:bodyPr vert="horz" wrap="square" lIns="68590" tIns="34295" rIns="68590" bIns="34295" numCol="1" anchor="t" anchorCtr="0" compatLnSpc="1"/>
              <a:lstStyle/>
              <a:p>
                <a:endParaRPr lang="id-ID" sz="100"/>
              </a:p>
            </p:txBody>
          </p:sp>
          <p:sp>
            <p:nvSpPr>
              <p:cNvPr id="102" name="Freeform 93"/>
              <p:cNvSpPr>
                <a:spLocks noEditPoints="1"/>
              </p:cNvSpPr>
              <p:nvPr/>
            </p:nvSpPr>
            <p:spPr bwMode="auto">
              <a:xfrm>
                <a:off x="9035101" y="5312478"/>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grpFill/>
              <a:ln>
                <a:noFill/>
              </a:ln>
            </p:spPr>
            <p:txBody>
              <a:bodyPr vert="horz" wrap="square" lIns="68590" tIns="34295" rIns="68590" bIns="34295" numCol="1" anchor="t" anchorCtr="0" compatLnSpc="1"/>
              <a:lstStyle/>
              <a:p>
                <a:endParaRPr lang="id-ID" sz="100"/>
              </a:p>
            </p:txBody>
          </p:sp>
          <p:sp>
            <p:nvSpPr>
              <p:cNvPr id="103" name="Freeform 94"/>
              <p:cNvSpPr/>
              <p:nvPr/>
            </p:nvSpPr>
            <p:spPr bwMode="auto">
              <a:xfrm>
                <a:off x="8769989" y="3732915"/>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grpFill/>
              <a:ln>
                <a:noFill/>
              </a:ln>
            </p:spPr>
            <p:txBody>
              <a:bodyPr vert="horz" wrap="square" lIns="68590" tIns="34295" rIns="68590" bIns="34295" numCol="1" anchor="t" anchorCtr="0" compatLnSpc="1"/>
              <a:lstStyle/>
              <a:p>
                <a:endParaRPr lang="id-ID" sz="100"/>
              </a:p>
            </p:txBody>
          </p:sp>
          <p:sp>
            <p:nvSpPr>
              <p:cNvPr id="104" name="Freeform 95"/>
              <p:cNvSpPr/>
              <p:nvPr/>
            </p:nvSpPr>
            <p:spPr bwMode="auto">
              <a:xfrm>
                <a:off x="8755701" y="3550353"/>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grpFill/>
              <a:ln>
                <a:noFill/>
              </a:ln>
            </p:spPr>
            <p:txBody>
              <a:bodyPr vert="horz" wrap="square" lIns="68590" tIns="34295" rIns="68590" bIns="34295" numCol="1" anchor="t" anchorCtr="0" compatLnSpc="1"/>
              <a:lstStyle/>
              <a:p>
                <a:endParaRPr lang="id-ID" sz="100"/>
              </a:p>
            </p:txBody>
          </p:sp>
          <p:sp>
            <p:nvSpPr>
              <p:cNvPr id="105" name="Freeform 96"/>
              <p:cNvSpPr/>
              <p:nvPr/>
            </p:nvSpPr>
            <p:spPr bwMode="auto">
              <a:xfrm>
                <a:off x="8796976" y="3582103"/>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D4455A"/>
              </a:solidFill>
              <a:ln>
                <a:noFill/>
              </a:ln>
            </p:spPr>
            <p:txBody>
              <a:bodyPr vert="horz" wrap="square" lIns="68590" tIns="34295" rIns="68590" bIns="34295" numCol="1" anchor="t" anchorCtr="0" compatLnSpc="1"/>
              <a:lstStyle/>
              <a:p>
                <a:endParaRPr lang="id-ID" sz="100"/>
              </a:p>
            </p:txBody>
          </p:sp>
          <p:sp>
            <p:nvSpPr>
              <p:cNvPr id="106" name="Freeform 97"/>
              <p:cNvSpPr/>
              <p:nvPr/>
            </p:nvSpPr>
            <p:spPr bwMode="auto">
              <a:xfrm>
                <a:off x="8785864" y="3778953"/>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grpFill/>
              <a:ln>
                <a:noFill/>
              </a:ln>
            </p:spPr>
            <p:txBody>
              <a:bodyPr vert="horz" wrap="square" lIns="68590" tIns="34295" rIns="68590" bIns="34295" numCol="1" anchor="t" anchorCtr="0" compatLnSpc="1"/>
              <a:lstStyle/>
              <a:p>
                <a:endParaRPr lang="id-ID" sz="100"/>
              </a:p>
            </p:txBody>
          </p:sp>
          <p:sp>
            <p:nvSpPr>
              <p:cNvPr id="107" name="Freeform 98"/>
              <p:cNvSpPr>
                <a:spLocks noEditPoints="1"/>
              </p:cNvSpPr>
              <p:nvPr/>
            </p:nvSpPr>
            <p:spPr bwMode="auto">
              <a:xfrm>
                <a:off x="8735064" y="2170815"/>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grpFill/>
              <a:ln>
                <a:noFill/>
              </a:ln>
            </p:spPr>
            <p:txBody>
              <a:bodyPr vert="horz" wrap="square" lIns="68590" tIns="34295" rIns="68590" bIns="34295" numCol="1" anchor="t" anchorCtr="0" compatLnSpc="1"/>
              <a:lstStyle/>
              <a:p>
                <a:endParaRPr lang="id-ID" sz="100"/>
              </a:p>
            </p:txBody>
          </p:sp>
        </p:grpSp>
      </p:grpSp>
      <p:sp>
        <p:nvSpPr>
          <p:cNvPr id="117" name="Freeform 5"/>
          <p:cNvSpPr/>
          <p:nvPr/>
        </p:nvSpPr>
        <p:spPr bwMode="auto">
          <a:xfrm rot="1855731">
            <a:off x="318467" y="2515113"/>
            <a:ext cx="702188" cy="63310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2">
              <a:lumMod val="50000"/>
            </a:schemeClr>
          </a:solidFill>
          <a:ln w="12700" cap="flat">
            <a:noFill/>
            <a:prstDash val="solid"/>
            <a:miter lim="800000"/>
          </a:ln>
          <a:effectLst/>
        </p:spPr>
        <p:txBody>
          <a:bodyPr vert="horz" wrap="square" lIns="68590" tIns="34295" rIns="68590" bIns="34295" numCol="1" anchor="t" anchorCtr="0" compatLnSpc="1"/>
          <a:lstStyle/>
          <a:p>
            <a:endParaRPr lang="zh-CN" altLang="en-US" sz="100"/>
          </a:p>
        </p:txBody>
      </p:sp>
      <p:sp>
        <p:nvSpPr>
          <p:cNvPr id="118" name="TextBox 159"/>
          <p:cNvSpPr txBox="1"/>
          <p:nvPr/>
        </p:nvSpPr>
        <p:spPr>
          <a:xfrm>
            <a:off x="512811" y="2568507"/>
            <a:ext cx="283391" cy="553085"/>
          </a:xfrm>
          <a:prstGeom prst="rect">
            <a:avLst/>
          </a:prstGeom>
          <a:noFill/>
        </p:spPr>
        <p:txBody>
          <a:bodyPr wrap="square" rtlCol="0">
            <a:spAutoFit/>
          </a:bodyPr>
          <a:lstStyle/>
          <a:p>
            <a:r>
              <a:rPr lang="en-US" altLang="zh-CN" sz="3000" b="1" dirty="0">
                <a:solidFill>
                  <a:schemeClr val="bg1"/>
                </a:solidFill>
                <a:latin typeface="Microsoft YaHei" panose="020B0503020204020204" charset="-122"/>
                <a:ea typeface="Microsoft YaHei" panose="020B0503020204020204" charset="-122"/>
              </a:rPr>
              <a:t>1</a:t>
            </a:r>
            <a:endParaRPr lang="zh-CN" altLang="en-US" sz="3000" b="1" dirty="0">
              <a:solidFill>
                <a:schemeClr val="bg1"/>
              </a:solidFill>
              <a:latin typeface="Microsoft YaHei" panose="020B0503020204020204" charset="-122"/>
              <a:ea typeface="Microsoft YaHei" panose="020B0503020204020204" charset="-122"/>
            </a:endParaRPr>
          </a:p>
        </p:txBody>
      </p:sp>
      <p:sp>
        <p:nvSpPr>
          <p:cNvPr id="119" name="Freeform 5"/>
          <p:cNvSpPr/>
          <p:nvPr/>
        </p:nvSpPr>
        <p:spPr bwMode="auto">
          <a:xfrm rot="1855731">
            <a:off x="387060" y="4359646"/>
            <a:ext cx="702188" cy="63310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4455A">
              <a:alpha val="82000"/>
            </a:srgbClr>
          </a:solidFill>
          <a:ln w="12700" cap="flat">
            <a:noFill/>
            <a:prstDash val="solid"/>
            <a:miter lim="800000"/>
          </a:ln>
          <a:effectLst/>
        </p:spPr>
        <p:txBody>
          <a:bodyPr vert="horz" wrap="square" lIns="68590" tIns="34295" rIns="68590" bIns="34295" numCol="1" anchor="t" anchorCtr="0" compatLnSpc="1"/>
          <a:lstStyle/>
          <a:p>
            <a:endParaRPr lang="zh-CN" altLang="en-US" sz="100"/>
          </a:p>
        </p:txBody>
      </p:sp>
      <p:sp>
        <p:nvSpPr>
          <p:cNvPr id="120" name="TextBox 161"/>
          <p:cNvSpPr txBox="1"/>
          <p:nvPr/>
        </p:nvSpPr>
        <p:spPr>
          <a:xfrm>
            <a:off x="581405" y="4413040"/>
            <a:ext cx="283391" cy="553085"/>
          </a:xfrm>
          <a:prstGeom prst="rect">
            <a:avLst/>
          </a:prstGeom>
          <a:noFill/>
        </p:spPr>
        <p:txBody>
          <a:bodyPr wrap="square" rtlCol="0">
            <a:spAutoFit/>
          </a:bodyPr>
          <a:lstStyle/>
          <a:p>
            <a:r>
              <a:rPr lang="en-US" altLang="zh-CN" sz="3000" b="1" dirty="0">
                <a:solidFill>
                  <a:schemeClr val="bg1"/>
                </a:solidFill>
                <a:latin typeface="Microsoft YaHei" panose="020B0503020204020204" charset="-122"/>
                <a:ea typeface="Microsoft YaHei" panose="020B0503020204020204" charset="-122"/>
              </a:rPr>
              <a:t>2</a:t>
            </a:r>
            <a:endParaRPr lang="zh-CN" altLang="en-US" sz="3000" b="1" dirty="0">
              <a:solidFill>
                <a:schemeClr val="bg1"/>
              </a:solidFill>
              <a:latin typeface="Microsoft YaHei" panose="020B0503020204020204" charset="-122"/>
              <a:ea typeface="Microsoft YaHei" panose="020B0503020204020204" charset="-122"/>
            </a:endParaRPr>
          </a:p>
        </p:txBody>
      </p:sp>
      <p:sp>
        <p:nvSpPr>
          <p:cNvPr id="124" name="TextBox 123"/>
          <p:cNvSpPr txBox="1"/>
          <p:nvPr/>
        </p:nvSpPr>
        <p:spPr>
          <a:xfrm>
            <a:off x="1202312" y="2607781"/>
            <a:ext cx="5955891" cy="506730"/>
          </a:xfrm>
          <a:prstGeom prst="rect">
            <a:avLst/>
          </a:prstGeom>
          <a:noFill/>
        </p:spPr>
        <p:txBody>
          <a:bodyPr wrap="square" rtlCol="0">
            <a:spAutoFit/>
          </a:bodyPr>
          <a:lstStyle/>
          <a:p>
            <a:pPr algn="just"/>
            <a:r>
              <a:rPr lang="en-US" sz="2700" b="1" dirty="0">
                <a:latin typeface="Times New Roman" panose="02020603050405020304" pitchFamily="18" charset="0"/>
                <a:cs typeface="Times New Roman" panose="02020603050405020304" pitchFamily="18" charset="0"/>
              </a:rPr>
              <a:t>Học thuộc bài thơ và phân tích bài thơ.</a:t>
            </a:r>
          </a:p>
        </p:txBody>
      </p:sp>
      <p:sp>
        <p:nvSpPr>
          <p:cNvPr id="125" name="TextBox 124"/>
          <p:cNvSpPr txBox="1"/>
          <p:nvPr/>
        </p:nvSpPr>
        <p:spPr>
          <a:xfrm>
            <a:off x="1248039" y="4494672"/>
            <a:ext cx="5910164" cy="923330"/>
          </a:xfrm>
          <a:prstGeom prst="rect">
            <a:avLst/>
          </a:prstGeom>
          <a:noFill/>
        </p:spPr>
        <p:txBody>
          <a:bodyPr wrap="square" rtlCol="0">
            <a:spAutoFit/>
          </a:bodyPr>
          <a:lstStyle/>
          <a:p>
            <a:pPr algn="just"/>
            <a:r>
              <a:rPr lang="en-US" sz="2700" b="1" dirty="0" err="1" smtClean="0">
                <a:latin typeface="Times New Roman" panose="02020603050405020304" pitchFamily="18" charset="0"/>
                <a:cs typeface="Times New Roman" panose="02020603050405020304" pitchFamily="18" charset="0"/>
              </a:rPr>
              <a:t>Chuẩn</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bị</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bài:Ngẫu</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nhiên</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viết</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nhân</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buổi</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mới</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về</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quê</a:t>
            </a:r>
            <a:endParaRPr lang="en-US" sz="27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23"/>
                                        </p:tgtEl>
                                        <p:attrNameLst>
                                          <p:attrName>style.visibility</p:attrName>
                                        </p:attrNameLst>
                                      </p:cBhvr>
                                      <p:to>
                                        <p:strVal val="visible"/>
                                      </p:to>
                                    </p:set>
                                    <p:anim calcmode="lin" valueType="num">
                                      <p:cBhvr additive="base">
                                        <p:cTn id="13" dur="500" fill="hold"/>
                                        <p:tgtEl>
                                          <p:spTgt spid="123"/>
                                        </p:tgtEl>
                                        <p:attrNameLst>
                                          <p:attrName>ppt_x</p:attrName>
                                        </p:attrNameLst>
                                      </p:cBhvr>
                                      <p:tavLst>
                                        <p:tav tm="0">
                                          <p:val>
                                            <p:strVal val="#ppt_x"/>
                                          </p:val>
                                        </p:tav>
                                        <p:tav tm="100000">
                                          <p:val>
                                            <p:strVal val="#ppt_x"/>
                                          </p:val>
                                        </p:tav>
                                      </p:tavLst>
                                    </p:anim>
                                    <p:anim calcmode="lin" valueType="num">
                                      <p:cBhvr additive="base">
                                        <p:cTn id="14" dur="500" fill="hold"/>
                                        <p:tgtEl>
                                          <p:spTgt spid="12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17"/>
                                        </p:tgtEl>
                                        <p:attrNameLst>
                                          <p:attrName>style.visibility</p:attrName>
                                        </p:attrNameLst>
                                      </p:cBhvr>
                                      <p:to>
                                        <p:strVal val="visible"/>
                                      </p:to>
                                    </p:set>
                                    <p:animEffect transition="in" filter="fade">
                                      <p:cBhvr>
                                        <p:cTn id="18" dur="500"/>
                                        <p:tgtEl>
                                          <p:spTgt spid="117"/>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1000"/>
                                        <p:tgtEl>
                                          <p:spTgt spid="118"/>
                                        </p:tgtEl>
                                      </p:cBhvr>
                                    </p:animEffect>
                                    <p:anim calcmode="lin" valueType="num">
                                      <p:cBhvr>
                                        <p:cTn id="23" dur="1000" fill="hold"/>
                                        <p:tgtEl>
                                          <p:spTgt spid="118"/>
                                        </p:tgtEl>
                                        <p:attrNameLst>
                                          <p:attrName>ppt_x</p:attrName>
                                        </p:attrNameLst>
                                      </p:cBhvr>
                                      <p:tavLst>
                                        <p:tav tm="0">
                                          <p:val>
                                            <p:strVal val="#ppt_x"/>
                                          </p:val>
                                        </p:tav>
                                        <p:tav tm="100000">
                                          <p:val>
                                            <p:strVal val="#ppt_x"/>
                                          </p:val>
                                        </p:tav>
                                      </p:tavLst>
                                    </p:anim>
                                    <p:anim calcmode="lin" valueType="num">
                                      <p:cBhvr>
                                        <p:cTn id="24" dur="1000" fill="hold"/>
                                        <p:tgtEl>
                                          <p:spTgt spid="118"/>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fade">
                                      <p:cBhvr>
                                        <p:cTn id="31" dur="1000"/>
                                        <p:tgtEl>
                                          <p:spTgt spid="120"/>
                                        </p:tgtEl>
                                      </p:cBhvr>
                                    </p:animEffect>
                                    <p:anim calcmode="lin" valueType="num">
                                      <p:cBhvr>
                                        <p:cTn id="32" dur="1000" fill="hold"/>
                                        <p:tgtEl>
                                          <p:spTgt spid="120"/>
                                        </p:tgtEl>
                                        <p:attrNameLst>
                                          <p:attrName>ppt_x</p:attrName>
                                        </p:attrNameLst>
                                      </p:cBhvr>
                                      <p:tavLst>
                                        <p:tav tm="0">
                                          <p:val>
                                            <p:strVal val="#ppt_x"/>
                                          </p:val>
                                        </p:tav>
                                        <p:tav tm="100000">
                                          <p:val>
                                            <p:strVal val="#ppt_x"/>
                                          </p:val>
                                        </p:tav>
                                      </p:tavLst>
                                    </p:anim>
                                    <p:anim calcmode="lin" valueType="num">
                                      <p:cBhvr>
                                        <p:cTn id="33"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4"/>
                                        </p:tgtEl>
                                        <p:attrNameLst>
                                          <p:attrName>style.visibility</p:attrName>
                                        </p:attrNameLst>
                                      </p:cBhvr>
                                      <p:to>
                                        <p:strVal val="visible"/>
                                      </p:to>
                                    </p:set>
                                    <p:anim calcmode="lin" valueType="num">
                                      <p:cBhvr additive="base">
                                        <p:cTn id="38" dur="500" fill="hold"/>
                                        <p:tgtEl>
                                          <p:spTgt spid="124"/>
                                        </p:tgtEl>
                                        <p:attrNameLst>
                                          <p:attrName>ppt_x</p:attrName>
                                        </p:attrNameLst>
                                      </p:cBhvr>
                                      <p:tavLst>
                                        <p:tav tm="0">
                                          <p:val>
                                            <p:strVal val="#ppt_x"/>
                                          </p:val>
                                        </p:tav>
                                        <p:tav tm="100000">
                                          <p:val>
                                            <p:strVal val="#ppt_x"/>
                                          </p:val>
                                        </p:tav>
                                      </p:tavLst>
                                    </p:anim>
                                    <p:anim calcmode="lin" valueType="num">
                                      <p:cBhvr additive="base">
                                        <p:cTn id="39"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5"/>
                                        </p:tgtEl>
                                        <p:attrNameLst>
                                          <p:attrName>style.visibility</p:attrName>
                                        </p:attrNameLst>
                                      </p:cBhvr>
                                      <p:to>
                                        <p:strVal val="visible"/>
                                      </p:to>
                                    </p:set>
                                    <p:anim calcmode="lin" valueType="num">
                                      <p:cBhvr additive="base">
                                        <p:cTn id="44" dur="500" fill="hold"/>
                                        <p:tgtEl>
                                          <p:spTgt spid="125"/>
                                        </p:tgtEl>
                                        <p:attrNameLst>
                                          <p:attrName>ppt_x</p:attrName>
                                        </p:attrNameLst>
                                      </p:cBhvr>
                                      <p:tavLst>
                                        <p:tav tm="0">
                                          <p:val>
                                            <p:strVal val="#ppt_x"/>
                                          </p:val>
                                        </p:tav>
                                        <p:tav tm="100000">
                                          <p:val>
                                            <p:strVal val="#ppt_x"/>
                                          </p:val>
                                        </p:tav>
                                      </p:tavLst>
                                    </p:anim>
                                    <p:anim calcmode="lin" valueType="num">
                                      <p:cBhvr additive="base">
                                        <p:cTn id="45"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ldLvl="0" animBg="1"/>
      <p:bldP spid="118" grpId="0"/>
      <p:bldP spid="119" grpId="0" bldLvl="0" animBg="1"/>
      <p:bldP spid="120" grpId="0"/>
      <p:bldP spid="124" grpId="0"/>
      <p:bldP spid="1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302"/>
            <a:ext cx="9144239" cy="5143634"/>
          </a:xfrm>
          <a:prstGeom prst="rect">
            <a:avLst/>
          </a:prstGeom>
        </p:spPr>
      </p:pic>
      <p:sp>
        <p:nvSpPr>
          <p:cNvPr id="25" name="_14"/>
          <p:cNvSpPr txBox="1">
            <a:spLocks noChangeArrowheads="1"/>
          </p:cNvSpPr>
          <p:nvPr/>
        </p:nvSpPr>
        <p:spPr bwMode="auto">
          <a:xfrm>
            <a:off x="1090783" y="2564471"/>
            <a:ext cx="6848116" cy="13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0" tIns="34295" rIns="68590" bIns="34295"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9pPr>
          </a:lstStyle>
          <a:p>
            <a:pPr algn="ctr"/>
            <a:r>
              <a:rPr lang="en-US" altLang="zh-CN" sz="6600" spc="600" dirty="0" err="1" smtClean="0">
                <a:solidFill>
                  <a:srgbClr val="D4455A"/>
                </a:solidFill>
                <a:latin typeface="Times New Roman" panose="02020603050405020304" pitchFamily="18" charset="0"/>
                <a:ea typeface="叶根友行书繁" panose="02010601030101010101" pitchFamily="2" charset="-122"/>
                <a:cs typeface="Times New Roman" panose="02020603050405020304" pitchFamily="18" charset="0"/>
              </a:rPr>
              <a:t>Tạm</a:t>
            </a:r>
            <a:r>
              <a:rPr lang="en-US" altLang="zh-CN" sz="6600" spc="600" dirty="0" smtClean="0">
                <a:solidFill>
                  <a:srgbClr val="D4455A"/>
                </a:solidFill>
                <a:latin typeface="Times New Roman" panose="02020603050405020304" pitchFamily="18" charset="0"/>
                <a:ea typeface="叶根友行书繁" panose="02010601030101010101" pitchFamily="2" charset="-122"/>
                <a:cs typeface="Times New Roman" panose="02020603050405020304" pitchFamily="18" charset="0"/>
              </a:rPr>
              <a:t> </a:t>
            </a:r>
            <a:r>
              <a:rPr lang="en-US" altLang="zh-CN" sz="6600" spc="600" dirty="0" err="1" smtClean="0">
                <a:solidFill>
                  <a:srgbClr val="D4455A"/>
                </a:solidFill>
                <a:latin typeface="Times New Roman" panose="02020603050405020304" pitchFamily="18" charset="0"/>
                <a:ea typeface="叶根友行书繁" panose="02010601030101010101" pitchFamily="2" charset="-122"/>
                <a:cs typeface="Times New Roman" panose="02020603050405020304" pitchFamily="18" charset="0"/>
              </a:rPr>
              <a:t>biệt</a:t>
            </a:r>
            <a:r>
              <a:rPr lang="en-US" altLang="zh-CN" sz="6600" spc="600" dirty="0" smtClean="0">
                <a:solidFill>
                  <a:srgbClr val="D4455A"/>
                </a:solidFill>
                <a:latin typeface="Times New Roman" panose="02020603050405020304" pitchFamily="18" charset="0"/>
                <a:ea typeface="叶根友行书繁" panose="02010601030101010101" pitchFamily="2" charset="-122"/>
                <a:cs typeface="Times New Roman" panose="02020603050405020304" pitchFamily="18" charset="0"/>
              </a:rPr>
              <a:t> </a:t>
            </a:r>
            <a:r>
              <a:rPr lang="en-US" altLang="zh-CN" sz="6600" spc="600" dirty="0" err="1" smtClean="0">
                <a:solidFill>
                  <a:srgbClr val="D4455A"/>
                </a:solidFill>
                <a:latin typeface="Times New Roman" panose="02020603050405020304" pitchFamily="18" charset="0"/>
                <a:ea typeface="叶根友行书繁" panose="02010601030101010101" pitchFamily="2" charset="-122"/>
                <a:cs typeface="Times New Roman" panose="02020603050405020304" pitchFamily="18" charset="0"/>
              </a:rPr>
              <a:t>các</a:t>
            </a:r>
            <a:r>
              <a:rPr lang="en-US" altLang="zh-CN" sz="6600" spc="600" dirty="0" smtClean="0">
                <a:solidFill>
                  <a:srgbClr val="D4455A"/>
                </a:solidFill>
                <a:latin typeface="Times New Roman" panose="02020603050405020304" pitchFamily="18" charset="0"/>
                <a:ea typeface="叶根友行书繁" panose="02010601030101010101" pitchFamily="2" charset="-122"/>
                <a:cs typeface="Times New Roman" panose="02020603050405020304" pitchFamily="18" charset="0"/>
              </a:rPr>
              <a:t> </a:t>
            </a:r>
            <a:r>
              <a:rPr lang="en-US" altLang="zh-CN" sz="6600" spc="600" dirty="0" err="1" smtClean="0">
                <a:solidFill>
                  <a:srgbClr val="D4455A"/>
                </a:solidFill>
                <a:latin typeface="Times New Roman" panose="02020603050405020304" pitchFamily="18" charset="0"/>
                <a:ea typeface="叶根友行书繁" panose="02010601030101010101" pitchFamily="2" charset="-122"/>
                <a:cs typeface="Times New Roman" panose="02020603050405020304" pitchFamily="18" charset="0"/>
              </a:rPr>
              <a:t>em</a:t>
            </a:r>
            <a:endParaRPr lang="zh-CN" altLang="zh-CN" sz="6600" spc="600" dirty="0">
              <a:solidFill>
                <a:srgbClr val="D4455A"/>
              </a:solidFill>
              <a:latin typeface="Times New Roman" panose="02020603050405020304" pitchFamily="18" charset="0"/>
              <a:ea typeface="叶根友行书繁" panose="02010601030101010101" pitchFamily="2" charset="-122"/>
              <a:cs typeface="Times New Roman" panose="02020603050405020304" pitchFamily="18"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728" y="1199745"/>
            <a:ext cx="1583878" cy="86281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750"/>
                                        <p:tgtEl>
                                          <p:spTgt spid="16"/>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by="(-#ppt_w*2)" calcmode="lin" valueType="num">
                                      <p:cBhvr rctx="PPT">
                                        <p:cTn id="11" dur="375" autoRev="1" fill="hold">
                                          <p:stCondLst>
                                            <p:cond delay="0"/>
                                          </p:stCondLst>
                                        </p:cTn>
                                        <p:tgtEl>
                                          <p:spTgt spid="25"/>
                                        </p:tgtEl>
                                        <p:attrNameLst>
                                          <p:attrName>ppt_w</p:attrName>
                                        </p:attrNameLst>
                                      </p:cBhvr>
                                    </p:anim>
                                    <p:anim by="(#ppt_w*0.50)" calcmode="lin" valueType="num">
                                      <p:cBhvr>
                                        <p:cTn id="12" dur="375" decel="50000" autoRev="1" fill="hold">
                                          <p:stCondLst>
                                            <p:cond delay="0"/>
                                          </p:stCondLst>
                                        </p:cTn>
                                        <p:tgtEl>
                                          <p:spTgt spid="25"/>
                                        </p:tgtEl>
                                        <p:attrNameLst>
                                          <p:attrName>ppt_x</p:attrName>
                                        </p:attrNameLst>
                                      </p:cBhvr>
                                    </p:anim>
                                    <p:anim from="(-#ppt_h/2)" to="(#ppt_y)" calcmode="lin" valueType="num">
                                      <p:cBhvr>
                                        <p:cTn id="13" dur="750" fill="hold">
                                          <p:stCondLst>
                                            <p:cond delay="0"/>
                                          </p:stCondLst>
                                        </p:cTn>
                                        <p:tgtEl>
                                          <p:spTgt spid="25"/>
                                        </p:tgtEl>
                                        <p:attrNameLst>
                                          <p:attrName>ppt_y</p:attrName>
                                        </p:attrNameLst>
                                      </p:cBhvr>
                                    </p:anim>
                                    <p:animRot by="21600000">
                                      <p:cBhvr>
                                        <p:cTn id="14" dur="750" fill="hold">
                                          <p:stCondLst>
                                            <p:cond delay="0"/>
                                          </p:stCondLst>
                                        </p:cTn>
                                        <p:tgtEl>
                                          <p:spTgt spid="25"/>
                                        </p:tgtEl>
                                        <p:attrNameLst>
                                          <p:attrName>r</p:attrName>
                                        </p:attrNameLst>
                                      </p:cBhvr>
                                    </p:animRot>
                                  </p:childTnLst>
                                </p:cTn>
                              </p:par>
                            </p:childTnLst>
                          </p:cTn>
                        </p:par>
                        <p:par>
                          <p:cTn id="15" fill="hold">
                            <p:stCondLst>
                              <p:cond delay="1799"/>
                            </p:stCondLst>
                            <p:childTnLst>
                              <p:par>
                                <p:cTn id="16" presetID="2" presetClass="entr" presetSubtype="12"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3" name="Rectangle 2"/>
          <p:cNvSpPr/>
          <p:nvPr/>
        </p:nvSpPr>
        <p:spPr>
          <a:xfrm>
            <a:off x="4495838" y="1447680"/>
            <a:ext cx="4283695" cy="2296795"/>
          </a:xfrm>
          <a:prstGeom prst="rect">
            <a:avLst/>
          </a:prstGeom>
        </p:spPr>
        <p:txBody>
          <a:bodyPr wrap="square" lIns="81650" tIns="40825" rIns="81650" bIns="40825">
            <a:spAutoFit/>
          </a:bodyPr>
          <a:lstStyle/>
          <a:p>
            <a:pPr marL="0" lvl="1" algn="just">
              <a:spcBef>
                <a:spcPct val="20000"/>
              </a:spcBef>
              <a:buClr>
                <a:schemeClr val="accent1"/>
              </a:buClr>
              <a:buSzPct val="85000"/>
              <a:defRPr/>
            </a:pPr>
            <a:r>
              <a:rPr lang="en-US" sz="3600" b="1" dirty="0" err="1" smtClean="0">
                <a:latin typeface="Times New Roman" panose="02020603050405020304" pitchFamily="18" charset="0"/>
                <a:cs typeface="Times New Roman" panose="02020603050405020304" pitchFamily="18" charset="0"/>
              </a:rPr>
              <a:t>a. Hoàn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cảnh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sáng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tác</a:t>
            </a: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Viết trong thời gian tác giả xa quê hương.</a:t>
            </a:r>
          </a:p>
        </p:txBody>
      </p:sp>
      <p:pic>
        <p:nvPicPr>
          <p:cNvPr id="100" name="Content Placeholder 99"/>
          <p:cNvPicPr>
            <a:picLocks noGrp="1"/>
          </p:cNvPicPr>
          <p:nvPr>
            <p:ph idx="1"/>
          </p:nvPr>
        </p:nvPicPr>
        <p:blipFill>
          <a:blip r:embed="rId2"/>
          <a:stretch>
            <a:fillRect/>
          </a:stretch>
        </p:blipFill>
        <p:spPr>
          <a:xfrm>
            <a:off x="0" y="0"/>
            <a:ext cx="4274820" cy="6824980"/>
          </a:xfrm>
          <a:prstGeom prst="rect">
            <a:avLst/>
          </a:prstGeom>
          <a:noFill/>
          <a:ln w="9525">
            <a:noFill/>
          </a:ln>
        </p:spPr>
      </p:pic>
      <p:sp>
        <p:nvSpPr>
          <p:cNvPr id="11" name="Rectangle 2"/>
          <p:cNvSpPr>
            <a:spLocks noChangeArrowheads="1"/>
          </p:cNvSpPr>
          <p:nvPr/>
        </p:nvSpPr>
        <p:spPr bwMode="auto">
          <a:xfrm>
            <a:off x="4495800" y="228784"/>
            <a:ext cx="3143250" cy="6451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3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2. Tác phẩm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images2"/>
          <p:cNvPicPr>
            <a:picLocks noChangeAspect="1"/>
          </p:cNvPicPr>
          <p:nvPr/>
        </p:nvPicPr>
        <p:blipFill>
          <a:blip r:embed="rId3"/>
          <a:stretch>
            <a:fillRect/>
          </a:stretch>
        </p:blipFill>
        <p:spPr>
          <a:xfrm>
            <a:off x="0" y="0"/>
            <a:ext cx="9144000" cy="6858000"/>
          </a:xfrm>
          <a:prstGeom prst="rect">
            <a:avLst/>
          </a:prstGeom>
          <a:noFill/>
          <a:ln w="9525">
            <a:noFill/>
          </a:ln>
        </p:spPr>
      </p:pic>
      <p:sp>
        <p:nvSpPr>
          <p:cNvPr id="10244" name="Rectangle 5"/>
          <p:cNvSpPr/>
          <p:nvPr/>
        </p:nvSpPr>
        <p:spPr>
          <a:xfrm>
            <a:off x="152400" y="1295400"/>
            <a:ext cx="8839200" cy="914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endParaRPr lang="en-US" altLang="en-US" sz="1800" dirty="0">
              <a:solidFill>
                <a:srgbClr val="FF3300"/>
              </a:solidFill>
              <a:latin typeface=".VnHelvetIns" pitchFamily="34" charset="0"/>
            </a:endParaRPr>
          </a:p>
        </p:txBody>
      </p:sp>
      <p:sp>
        <p:nvSpPr>
          <p:cNvPr id="92166" name="Rectangle 5"/>
          <p:cNvSpPr/>
          <p:nvPr/>
        </p:nvSpPr>
        <p:spPr>
          <a:xfrm>
            <a:off x="381000" y="304800"/>
            <a:ext cx="38100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3600" b="1" dirty="0">
                <a:solidFill>
                  <a:schemeClr val="bg1"/>
                </a:solidFill>
                <a:latin typeface="Times New Roman" panose="02020603050405020304" pitchFamily="18" charset="0"/>
              </a:rPr>
              <a:t>b. Đọc - chú thích</a:t>
            </a:r>
          </a:p>
        </p:txBody>
      </p:sp>
      <p:sp>
        <p:nvSpPr>
          <p:cNvPr id="92167" name="Rectangle 5"/>
          <p:cNvSpPr/>
          <p:nvPr/>
        </p:nvSpPr>
        <p:spPr>
          <a:xfrm>
            <a:off x="152400" y="2362200"/>
            <a:ext cx="80772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b="1" dirty="0">
                <a:solidFill>
                  <a:srgbClr val="00FF00"/>
                </a:solidFill>
                <a:latin typeface="Times New Roman" panose="02020603050405020304" pitchFamily="18" charset="0"/>
              </a:rPr>
              <a:t>- Giọng thiết tha, trầm lắng, bộc lộ cảm xúc.</a:t>
            </a:r>
          </a:p>
        </p:txBody>
      </p:sp>
      <p:sp>
        <p:nvSpPr>
          <p:cNvPr id="92168" name="Rectangle 8"/>
          <p:cNvSpPr/>
          <p:nvPr/>
        </p:nvSpPr>
        <p:spPr>
          <a:xfrm>
            <a:off x="2895600" y="2133600"/>
            <a:ext cx="4343400" cy="1838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ts val="2400"/>
              </a:lnSpc>
              <a:spcBef>
                <a:spcPct val="15000"/>
              </a:spcBef>
              <a:buNone/>
            </a:pPr>
            <a:r>
              <a:rPr lang="en-US" altLang="en-US" sz="2400" b="1" dirty="0">
                <a:solidFill>
                  <a:srgbClr val="FF66FF"/>
                </a:solidFill>
                <a:latin typeface="Times New Roman" panose="02020603050405020304" pitchFamily="18" charset="0"/>
              </a:rPr>
              <a:t>Phiên</a:t>
            </a:r>
            <a:r>
              <a:rPr lang="en-US" altLang="en-US" sz="2400" b="1" dirty="0">
                <a:solidFill>
                  <a:srgbClr val="FF3300"/>
                </a:solidFill>
                <a:latin typeface="Times New Roman" panose="02020603050405020304" pitchFamily="18" charset="0"/>
              </a:rPr>
              <a:t> </a:t>
            </a:r>
            <a:r>
              <a:rPr lang="en-US" altLang="en-US" sz="2400" b="1" dirty="0">
                <a:solidFill>
                  <a:srgbClr val="FF66FF"/>
                </a:solidFill>
                <a:latin typeface="Times New Roman" panose="02020603050405020304" pitchFamily="18" charset="0"/>
              </a:rPr>
              <a:t>âm:</a:t>
            </a:r>
          </a:p>
          <a:p>
            <a:pPr marL="0" lvl="0" indent="0">
              <a:lnSpc>
                <a:spcPts val="2400"/>
              </a:lnSpc>
              <a:spcBef>
                <a:spcPct val="15000"/>
              </a:spcBef>
              <a:buNone/>
            </a:pPr>
            <a:r>
              <a:rPr lang="en-US" altLang="en-US" sz="2400" b="1" dirty="0">
                <a:solidFill>
                  <a:srgbClr val="00FF00"/>
                </a:solidFill>
                <a:latin typeface="Times New Roman" panose="02020603050405020304" pitchFamily="18" charset="0"/>
              </a:rPr>
              <a:t>Sàng tiền minh nguyệt quang,</a:t>
            </a:r>
          </a:p>
          <a:p>
            <a:pPr marL="0" lvl="0" indent="0">
              <a:lnSpc>
                <a:spcPts val="2400"/>
              </a:lnSpc>
              <a:spcBef>
                <a:spcPct val="15000"/>
              </a:spcBef>
              <a:buNone/>
            </a:pPr>
            <a:r>
              <a:rPr lang="en-US" altLang="en-US" sz="2400" b="1" dirty="0">
                <a:solidFill>
                  <a:srgbClr val="00FF00"/>
                </a:solidFill>
                <a:latin typeface="Times New Roman" panose="02020603050405020304" pitchFamily="18" charset="0"/>
              </a:rPr>
              <a:t>Nghi thị địa thượng sương.</a:t>
            </a:r>
          </a:p>
          <a:p>
            <a:pPr marL="0" lvl="0" indent="0">
              <a:lnSpc>
                <a:spcPts val="2400"/>
              </a:lnSpc>
              <a:spcBef>
                <a:spcPct val="15000"/>
              </a:spcBef>
              <a:buNone/>
            </a:pPr>
            <a:r>
              <a:rPr lang="en-US" altLang="en-US" sz="2400" b="1" dirty="0">
                <a:solidFill>
                  <a:srgbClr val="00FF00"/>
                </a:solidFill>
                <a:latin typeface="Times New Roman" panose="02020603050405020304" pitchFamily="18" charset="0"/>
              </a:rPr>
              <a:t>Cử đầu vọng minh nguyệt,</a:t>
            </a:r>
          </a:p>
          <a:p>
            <a:pPr marL="0" lvl="0" indent="0">
              <a:lnSpc>
                <a:spcPts val="2400"/>
              </a:lnSpc>
              <a:spcBef>
                <a:spcPct val="15000"/>
              </a:spcBef>
              <a:buNone/>
            </a:pPr>
            <a:r>
              <a:rPr lang="en-US" altLang="en-US" sz="2400" b="1" dirty="0">
                <a:solidFill>
                  <a:srgbClr val="00FF00"/>
                </a:solidFill>
                <a:latin typeface="Times New Roman" panose="02020603050405020304" pitchFamily="18" charset="0"/>
              </a:rPr>
              <a:t>Đê đầu tư cố hương.</a:t>
            </a:r>
          </a:p>
        </p:txBody>
      </p:sp>
      <p:sp>
        <p:nvSpPr>
          <p:cNvPr id="92169" name="Text Box 9"/>
          <p:cNvSpPr txBox="1"/>
          <p:nvPr/>
        </p:nvSpPr>
        <p:spPr>
          <a:xfrm>
            <a:off x="228600" y="4191000"/>
            <a:ext cx="4648200" cy="2438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FF66FF"/>
                </a:solidFill>
                <a:latin typeface="Times New Roman" panose="02020603050405020304" pitchFamily="18" charset="0"/>
              </a:rPr>
              <a:t>Dịch nghĩa:</a:t>
            </a:r>
          </a:p>
          <a:p>
            <a:pPr marL="342900" lvl="0" indent="-342900" eaLnBrk="1" hangingPunct="1">
              <a:buNone/>
            </a:pPr>
            <a:r>
              <a:rPr lang="en-US" altLang="en-US" sz="2400" b="1" dirty="0">
                <a:solidFill>
                  <a:srgbClr val="FFFF00"/>
                </a:solidFill>
                <a:latin typeface="Times New Roman" panose="02020603050405020304" pitchFamily="18" charset="0"/>
              </a:rPr>
              <a:t>Ánh trăng sáng đầu giường,</a:t>
            </a:r>
          </a:p>
          <a:p>
            <a:pPr marL="342900" lvl="0" indent="-342900" eaLnBrk="1" hangingPunct="1">
              <a:buNone/>
            </a:pPr>
            <a:r>
              <a:rPr lang="en-US" altLang="en-US" sz="2400" b="1" dirty="0">
                <a:solidFill>
                  <a:srgbClr val="FFFF00"/>
                </a:solidFill>
                <a:latin typeface="Times New Roman" panose="02020603050405020304" pitchFamily="18" charset="0"/>
              </a:rPr>
              <a:t>Ngỡ là sương trên mặt đất.</a:t>
            </a:r>
          </a:p>
          <a:p>
            <a:pPr marL="342900" lvl="0" indent="-342900" eaLnBrk="1" hangingPunct="1">
              <a:buNone/>
            </a:pPr>
            <a:r>
              <a:rPr lang="en-US" altLang="en-US" sz="2400" b="1" dirty="0">
                <a:solidFill>
                  <a:srgbClr val="FFFF00"/>
                </a:solidFill>
                <a:latin typeface="Times New Roman" panose="02020603050405020304" pitchFamily="18" charset="0"/>
              </a:rPr>
              <a:t>Ngẩng đầu ngắm vầng trăng sáng,</a:t>
            </a:r>
          </a:p>
          <a:p>
            <a:pPr marL="342900" lvl="0" indent="-342900" eaLnBrk="1" hangingPunct="1">
              <a:buNone/>
            </a:pPr>
            <a:r>
              <a:rPr lang="en-US" altLang="en-US" sz="2400" b="1" dirty="0">
                <a:solidFill>
                  <a:srgbClr val="FFFF00"/>
                </a:solidFill>
                <a:latin typeface="Times New Roman" panose="02020603050405020304" pitchFamily="18" charset="0"/>
              </a:rPr>
              <a:t>Cúi đầu nhớ quê cũ.</a:t>
            </a:r>
          </a:p>
        </p:txBody>
      </p:sp>
      <p:sp>
        <p:nvSpPr>
          <p:cNvPr id="92170" name="Text Box 10"/>
          <p:cNvSpPr txBox="1"/>
          <p:nvPr/>
        </p:nvSpPr>
        <p:spPr>
          <a:xfrm>
            <a:off x="5181600" y="4191000"/>
            <a:ext cx="3810000" cy="2286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FF66FF"/>
                </a:solidFill>
                <a:latin typeface="Times New Roman" panose="02020603050405020304" pitchFamily="18" charset="0"/>
              </a:rPr>
              <a:t>Dịch thơ:</a:t>
            </a:r>
          </a:p>
          <a:p>
            <a:pPr marL="342900" lvl="0" indent="-342900" eaLnBrk="1" hangingPunct="1">
              <a:buNone/>
            </a:pPr>
            <a:r>
              <a:rPr lang="en-US" altLang="en-US" sz="2400" b="1" dirty="0">
                <a:solidFill>
                  <a:srgbClr val="FFFF00"/>
                </a:solidFill>
                <a:latin typeface="Times New Roman" panose="02020603050405020304" pitchFamily="18" charset="0"/>
              </a:rPr>
              <a:t>Đầu giường ánh trăng rọi,</a:t>
            </a:r>
          </a:p>
          <a:p>
            <a:pPr marL="342900" lvl="0" indent="-342900" eaLnBrk="1" hangingPunct="1">
              <a:buNone/>
            </a:pPr>
            <a:r>
              <a:rPr lang="en-US" altLang="en-US" sz="2400" b="1" dirty="0">
                <a:solidFill>
                  <a:srgbClr val="FFFF00"/>
                </a:solidFill>
                <a:latin typeface="Times New Roman" panose="02020603050405020304" pitchFamily="18" charset="0"/>
              </a:rPr>
              <a:t>Ngỡ mặt đất phủ sương.</a:t>
            </a:r>
          </a:p>
          <a:p>
            <a:pPr marL="342900" lvl="0" indent="-342900" eaLnBrk="1" hangingPunct="1">
              <a:buNone/>
            </a:pPr>
            <a:r>
              <a:rPr lang="en-US" altLang="en-US" sz="2400" b="1" dirty="0">
                <a:solidFill>
                  <a:srgbClr val="FFFF00"/>
                </a:solidFill>
                <a:latin typeface="Times New Roman" panose="02020603050405020304" pitchFamily="18" charset="0"/>
              </a:rPr>
              <a:t>Ngẩng đầu nhìn trăng sáng,</a:t>
            </a:r>
          </a:p>
          <a:p>
            <a:pPr marL="342900" lvl="0" indent="-342900" eaLnBrk="1" hangingPunct="1">
              <a:buNone/>
            </a:pPr>
            <a:r>
              <a:rPr lang="en-US" altLang="en-US" sz="2400" b="1" dirty="0">
                <a:solidFill>
                  <a:srgbClr val="FFFF00"/>
                </a:solidFill>
                <a:latin typeface="Times New Roman" panose="02020603050405020304" pitchFamily="18" charset="0"/>
              </a:rPr>
              <a:t>Cúi đầu nhớ cố hương.</a:t>
            </a:r>
            <a:endParaRPr lang="en-US" altLang="en-US" sz="2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66">
                                            <p:txEl>
                                              <p:charRg st="0" end="8"/>
                                            </p:txEl>
                                          </p:spTgt>
                                        </p:tgtEl>
                                        <p:attrNameLst>
                                          <p:attrName>style.visibility</p:attrName>
                                        </p:attrNameLst>
                                      </p:cBhvr>
                                      <p:to>
                                        <p:strVal val="visible"/>
                                      </p:to>
                                    </p:set>
                                    <p:anim calcmode="lin" valueType="num">
                                      <p:cBhvr additive="base">
                                        <p:cTn id="7" dur="500" fill="hold"/>
                                        <p:tgtEl>
                                          <p:spTgt spid="92166">
                                            <p:txEl>
                                              <p:charRg st="0"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6">
                                            <p:txEl>
                                              <p:charRg st="0"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67">
                                            <p:txEl>
                                              <p:pRg st="0" end="0"/>
                                            </p:txEl>
                                          </p:spTgt>
                                        </p:tgtEl>
                                        <p:attrNameLst>
                                          <p:attrName>style.visibility</p:attrName>
                                        </p:attrNameLst>
                                      </p:cBhvr>
                                      <p:to>
                                        <p:strVal val="visible"/>
                                      </p:to>
                                    </p:set>
                                    <p:anim calcmode="lin" valueType="num">
                                      <p:cBhvr additive="base">
                                        <p:cTn id="13" dur="500" fill="hold"/>
                                        <p:tgtEl>
                                          <p:spTgt spid="921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92167">
                                            <p:txEl>
                                              <p:pRg st="0" end="0"/>
                                            </p:txEl>
                                          </p:spTgt>
                                        </p:tgtEl>
                                      </p:cBhvr>
                                    </p:animEffect>
                                    <p:set>
                                      <p:cBhvr>
                                        <p:cTn id="19" dur="1" fill="hold">
                                          <p:stCondLst>
                                            <p:cond delay="499"/>
                                          </p:stCondLst>
                                        </p:cTn>
                                        <p:tgtEl>
                                          <p:spTgt spid="92167">
                                            <p:txEl>
                                              <p:pRg st="0" end="0"/>
                                            </p:txEl>
                                          </p:spTgt>
                                        </p:tgtEl>
                                        <p:attrNameLst>
                                          <p:attrName>style.visibility</p:attrName>
                                        </p:attrNameLst>
                                      </p:cBhvr>
                                      <p:to>
                                        <p:strVal val="hidden"/>
                                      </p:to>
                                    </p:set>
                                  </p:childTnLst>
                                </p:cTn>
                              </p:par>
                            </p:childTnLst>
                          </p:cTn>
                        </p:par>
                        <p:par>
                          <p:cTn id="20" fill="hold">
                            <p:stCondLst>
                              <p:cond delay="500"/>
                            </p:stCondLst>
                            <p:childTnLst>
                              <p:par>
                                <p:cTn id="21" presetID="39" presetClass="entr" presetSubtype="0" accel="100000" fill="hold" grpId="0" nodeType="afterEffect">
                                  <p:stCondLst>
                                    <p:cond delay="0"/>
                                  </p:stCondLst>
                                  <p:childTnLst>
                                    <p:set>
                                      <p:cBhvr>
                                        <p:cTn id="22" dur="1" fill="hold">
                                          <p:stCondLst>
                                            <p:cond delay="0"/>
                                          </p:stCondLst>
                                        </p:cTn>
                                        <p:tgtEl>
                                          <p:spTgt spid="92168"/>
                                        </p:tgtEl>
                                        <p:attrNameLst>
                                          <p:attrName>style.visibility</p:attrName>
                                        </p:attrNameLst>
                                      </p:cBhvr>
                                      <p:to>
                                        <p:strVal val="visible"/>
                                      </p:to>
                                    </p:set>
                                    <p:anim calcmode="lin" valueType="num">
                                      <p:cBhvr>
                                        <p:cTn id="23" dur="500" fill="hold"/>
                                        <p:tgtEl>
                                          <p:spTgt spid="92168"/>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92168"/>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92168"/>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92168"/>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39" presetClass="entr" presetSubtype="0" accel="100000" fill="hold" grpId="0" nodeType="afterEffect">
                                  <p:stCondLst>
                                    <p:cond delay="0"/>
                                  </p:stCondLst>
                                  <p:childTnLst>
                                    <p:set>
                                      <p:cBhvr>
                                        <p:cTn id="29" dur="1" fill="hold">
                                          <p:stCondLst>
                                            <p:cond delay="0"/>
                                          </p:stCondLst>
                                        </p:cTn>
                                        <p:tgtEl>
                                          <p:spTgt spid="92169"/>
                                        </p:tgtEl>
                                        <p:attrNameLst>
                                          <p:attrName>style.visibility</p:attrName>
                                        </p:attrNameLst>
                                      </p:cBhvr>
                                      <p:to>
                                        <p:strVal val="visible"/>
                                      </p:to>
                                    </p:set>
                                    <p:anim calcmode="lin" valueType="num">
                                      <p:cBhvr>
                                        <p:cTn id="30" dur="500" fill="hold"/>
                                        <p:tgtEl>
                                          <p:spTgt spid="92169"/>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92169"/>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92169"/>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92169"/>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39" presetClass="entr" presetSubtype="0" accel="100000" fill="hold" grpId="0" nodeType="afterEffect">
                                  <p:stCondLst>
                                    <p:cond delay="0"/>
                                  </p:stCondLst>
                                  <p:childTnLst>
                                    <p:set>
                                      <p:cBhvr>
                                        <p:cTn id="36" dur="1" fill="hold">
                                          <p:stCondLst>
                                            <p:cond delay="0"/>
                                          </p:stCondLst>
                                        </p:cTn>
                                        <p:tgtEl>
                                          <p:spTgt spid="92170"/>
                                        </p:tgtEl>
                                        <p:attrNameLst>
                                          <p:attrName>style.visibility</p:attrName>
                                        </p:attrNameLst>
                                      </p:cBhvr>
                                      <p:to>
                                        <p:strVal val="visible"/>
                                      </p:to>
                                    </p:set>
                                    <p:anim calcmode="lin" valueType="num">
                                      <p:cBhvr>
                                        <p:cTn id="37" dur="500" fill="hold"/>
                                        <p:tgtEl>
                                          <p:spTgt spid="92170"/>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92170"/>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92170"/>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92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p:bldP spid="92169" grpId="0"/>
      <p:bldP spid="921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p:nvPr/>
        </p:nvSpPr>
        <p:spPr>
          <a:xfrm>
            <a:off x="152400" y="1295400"/>
            <a:ext cx="8839200" cy="914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endParaRPr lang="en-US" altLang="en-US" sz="1800" dirty="0">
              <a:solidFill>
                <a:srgbClr val="FF3300"/>
              </a:solidFill>
              <a:latin typeface=".VnHelvetIns" pitchFamily="34" charset="0"/>
            </a:endParaRPr>
          </a:p>
        </p:txBody>
      </p:sp>
      <p:sp>
        <p:nvSpPr>
          <p:cNvPr id="130059" name="Text Box 11"/>
          <p:cNvSpPr txBox="1"/>
          <p:nvPr/>
        </p:nvSpPr>
        <p:spPr>
          <a:xfrm>
            <a:off x="0" y="3581400"/>
            <a:ext cx="46482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endParaRPr lang="en-US" altLang="en-US" sz="2800" b="1" dirty="0">
              <a:solidFill>
                <a:srgbClr val="CC0099"/>
              </a:solidFill>
              <a:latin typeface="Times New Roman" panose="02020603050405020304" pitchFamily="18" charset="0"/>
            </a:endParaRPr>
          </a:p>
        </p:txBody>
      </p:sp>
      <p:sp>
        <p:nvSpPr>
          <p:cNvPr id="130061" name="Text Box 13"/>
          <p:cNvSpPr txBox="1"/>
          <p:nvPr/>
        </p:nvSpPr>
        <p:spPr>
          <a:xfrm>
            <a:off x="-70485" y="1295400"/>
            <a:ext cx="4871085" cy="459359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3600" b="1" dirty="0">
                <a:solidFill>
                  <a:srgbClr val="990033"/>
                </a:solidFill>
                <a:latin typeface="Times New Roman" panose="02020603050405020304" pitchFamily="18" charset="0"/>
              </a:rPr>
              <a:t>   </a:t>
            </a:r>
            <a:r>
              <a:rPr lang="en-US" altLang="en-US" sz="3600" b="1" dirty="0">
                <a:solidFill>
                  <a:srgbClr val="FF0000"/>
                </a:solidFill>
                <a:latin typeface="Times New Roman" panose="02020603050405020304" pitchFamily="18" charset="0"/>
              </a:rPr>
              <a:t>Ngũ </a:t>
            </a:r>
            <a:r>
              <a:rPr lang="en-US" altLang="en-US" sz="3600" b="1" dirty="0" err="1">
                <a:solidFill>
                  <a:srgbClr val="FF0000"/>
                </a:solidFill>
                <a:latin typeface="Times New Roman" panose="02020603050405020304" pitchFamily="18" charset="0"/>
              </a:rPr>
              <a:t>ngôn</a:t>
            </a:r>
            <a:r>
              <a:rPr lang="en-US" altLang="en-US" sz="3600" b="1" dirty="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tứ</a:t>
            </a:r>
            <a:r>
              <a:rPr lang="en-US" altLang="en-US" sz="3600" b="1" dirty="0" smtClean="0">
                <a:solidFill>
                  <a:srgbClr val="FF0000"/>
                </a:solidFill>
                <a:latin typeface="Times New Roman" panose="02020603050405020304" pitchFamily="18" charset="0"/>
              </a:rPr>
              <a:t> </a:t>
            </a:r>
            <a:r>
              <a:rPr lang="en-US" altLang="en-US" sz="3600" b="1" smtClean="0">
                <a:solidFill>
                  <a:srgbClr val="FF0000"/>
                </a:solidFill>
                <a:latin typeface="Times New Roman" panose="02020603050405020304" pitchFamily="18" charset="0"/>
              </a:rPr>
              <a:t>tuyệt</a:t>
            </a:r>
            <a:endParaRPr lang="en-US" altLang="en-US" sz="3600" b="1" dirty="0">
              <a:solidFill>
                <a:srgbClr val="CC0099"/>
              </a:solidFill>
              <a:latin typeface="Times New Roman" panose="02020603050405020304" pitchFamily="18" charset="0"/>
            </a:endParaRPr>
          </a:p>
        </p:txBody>
      </p:sp>
      <p:sp>
        <p:nvSpPr>
          <p:cNvPr id="12299" name="Rectangle 15"/>
          <p:cNvSpPr/>
          <p:nvPr/>
        </p:nvSpPr>
        <p:spPr>
          <a:xfrm>
            <a:off x="4800600" y="1371600"/>
            <a:ext cx="4114800" cy="5029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2400" dirty="0">
              <a:latin typeface="Bahnschrift Light" panose="020B0502040204020203" charset="0"/>
              <a:cs typeface="Bahnschrift Light" panose="020B0502040204020203" charset="0"/>
            </a:endParaRPr>
          </a:p>
          <a:p>
            <a:pPr marL="0" lvl="0" indent="0" eaLnBrk="1" hangingPunct="1">
              <a:spcBef>
                <a:spcPct val="0"/>
              </a:spcBef>
              <a:buNone/>
            </a:pPr>
            <a:r>
              <a:rPr lang="en-US" altLang="en-US" sz="2400" dirty="0">
                <a:solidFill>
                  <a:srgbClr val="FF0000"/>
                </a:solidFill>
                <a:latin typeface="Bahnschrift Light" panose="020B0502040204020203" charset="0"/>
                <a:cs typeface="Bahnschrift Light" panose="020B0502040204020203" charset="0"/>
              </a:rPr>
              <a:t>Phiên âm:</a:t>
            </a:r>
            <a:r>
              <a:rPr lang="en-US" altLang="en-US" sz="2400" dirty="0">
                <a:latin typeface="Bahnschrift Light" panose="020B0502040204020203" charset="0"/>
                <a:cs typeface="Bahnschrift Light" panose="020B0502040204020203" charset="0"/>
              </a:rPr>
              <a:t> </a:t>
            </a:r>
          </a:p>
          <a:p>
            <a:pPr marL="0" lvl="0" indent="0" eaLnBrk="1" hangingPunct="1">
              <a:spcBef>
                <a:spcPct val="0"/>
              </a:spcBef>
              <a:buNone/>
            </a:pPr>
            <a:r>
              <a:rPr lang="en-US" altLang="en-US" sz="2400" dirty="0">
                <a:latin typeface="Bahnschrift Light" panose="020B0502040204020203" charset="0"/>
                <a:cs typeface="Bahnschrift Light" panose="020B0502040204020203" charset="0"/>
              </a:rPr>
              <a:t>Sàng tiền minh nguyệt quang,</a:t>
            </a:r>
          </a:p>
          <a:p>
            <a:pPr marL="0" lvl="0" indent="0" eaLnBrk="1" hangingPunct="1">
              <a:spcBef>
                <a:spcPct val="0"/>
              </a:spcBef>
              <a:buNone/>
            </a:pPr>
            <a:r>
              <a:rPr lang="en-US" altLang="en-US" sz="2400" dirty="0">
                <a:latin typeface="Bahnschrift Light" panose="020B0502040204020203" charset="0"/>
                <a:cs typeface="Bahnschrift Light" panose="020B0502040204020203" charset="0"/>
              </a:rPr>
              <a:t>Nghi thị địa thượng sương.</a:t>
            </a:r>
          </a:p>
          <a:p>
            <a:pPr marL="0" lvl="0" indent="0" eaLnBrk="1" hangingPunct="1">
              <a:spcBef>
                <a:spcPct val="0"/>
              </a:spcBef>
              <a:buNone/>
            </a:pPr>
            <a:r>
              <a:rPr lang="en-US" altLang="en-US" sz="2400" dirty="0">
                <a:latin typeface="Bahnschrift Light" panose="020B0502040204020203" charset="0"/>
                <a:cs typeface="Bahnschrift Light" panose="020B0502040204020203" charset="0"/>
              </a:rPr>
              <a:t>Cử đầu vọng minh nguyệt,</a:t>
            </a:r>
          </a:p>
          <a:p>
            <a:pPr marL="0" lvl="0" indent="0" eaLnBrk="1" hangingPunct="1">
              <a:spcBef>
                <a:spcPct val="0"/>
              </a:spcBef>
              <a:buNone/>
            </a:pPr>
            <a:r>
              <a:rPr lang="en-US" altLang="en-US" sz="2400" dirty="0">
                <a:latin typeface="Bahnschrift Light" panose="020B0502040204020203" charset="0"/>
                <a:cs typeface="Bahnschrift Light" panose="020B0502040204020203" charset="0"/>
              </a:rPr>
              <a:t>Đê đầu tư cố hương.</a:t>
            </a:r>
          </a:p>
          <a:p>
            <a:pPr marL="0" lvl="0" indent="0" eaLnBrk="1" hangingPunct="1">
              <a:spcBef>
                <a:spcPct val="0"/>
              </a:spcBef>
              <a:buNone/>
            </a:pPr>
            <a:endParaRPr lang="en-US" altLang="en-US" sz="2400" dirty="0">
              <a:latin typeface="Bahnschrift Light" panose="020B0502040204020203" charset="0"/>
              <a:cs typeface="Bahnschrift Light" panose="020B0502040204020203" charset="0"/>
            </a:endParaRPr>
          </a:p>
          <a:p>
            <a:pPr marL="0" lvl="0" indent="0" eaLnBrk="1" hangingPunct="1">
              <a:spcBef>
                <a:spcPct val="0"/>
              </a:spcBef>
              <a:buNone/>
            </a:pPr>
            <a:r>
              <a:rPr lang="en-US" altLang="en-US" sz="2400" dirty="0">
                <a:solidFill>
                  <a:srgbClr val="FF0000"/>
                </a:solidFill>
                <a:latin typeface="Bahnschrift Light" panose="020B0502040204020203" charset="0"/>
                <a:cs typeface="Bahnschrift Light" panose="020B0502040204020203" charset="0"/>
              </a:rPr>
              <a:t>Dịch thơ:</a:t>
            </a:r>
          </a:p>
          <a:p>
            <a:pPr marL="0" lvl="0" indent="0" eaLnBrk="1" hangingPunct="1">
              <a:spcBef>
                <a:spcPct val="0"/>
              </a:spcBef>
              <a:buNone/>
            </a:pPr>
            <a:r>
              <a:rPr lang="en-US" altLang="en-US" sz="2400" dirty="0">
                <a:latin typeface="Bahnschrift Light" panose="020B0502040204020203" charset="0"/>
                <a:cs typeface="Bahnschrift Light" panose="020B0502040204020203" charset="0"/>
              </a:rPr>
              <a:t>Đầu giường ánh trăng rọi,</a:t>
            </a:r>
          </a:p>
          <a:p>
            <a:pPr marL="0" lvl="0" indent="0" eaLnBrk="1" hangingPunct="1">
              <a:spcBef>
                <a:spcPct val="0"/>
              </a:spcBef>
              <a:buNone/>
            </a:pPr>
            <a:r>
              <a:rPr lang="en-US" altLang="en-US" sz="2400" dirty="0">
                <a:latin typeface="Bahnschrift Light" panose="020B0502040204020203" charset="0"/>
                <a:cs typeface="Bahnschrift Light" panose="020B0502040204020203" charset="0"/>
              </a:rPr>
              <a:t>Ngỡ mặt đất phủ sương.</a:t>
            </a:r>
          </a:p>
          <a:p>
            <a:pPr marL="0" lvl="0" indent="0" eaLnBrk="1" hangingPunct="1">
              <a:spcBef>
                <a:spcPct val="0"/>
              </a:spcBef>
              <a:buNone/>
            </a:pPr>
            <a:r>
              <a:rPr lang="en-US" altLang="en-US" sz="2400" dirty="0">
                <a:latin typeface="Bahnschrift Light" panose="020B0502040204020203" charset="0"/>
                <a:cs typeface="Bahnschrift Light" panose="020B0502040204020203" charset="0"/>
              </a:rPr>
              <a:t>Ngẩng đầu nhìn trăng sáng,</a:t>
            </a:r>
          </a:p>
          <a:p>
            <a:pPr marL="0" lvl="0" indent="0" eaLnBrk="1" hangingPunct="1">
              <a:spcBef>
                <a:spcPct val="0"/>
              </a:spcBef>
              <a:buNone/>
            </a:pPr>
            <a:r>
              <a:rPr lang="en-US" altLang="en-US" sz="2400" dirty="0">
                <a:latin typeface="Bahnschrift Light" panose="020B0502040204020203" charset="0"/>
                <a:cs typeface="Bahnschrift Light" panose="020B0502040204020203" charset="0"/>
              </a:rPr>
              <a:t>Đê đầu nhớ cố hương.</a:t>
            </a:r>
          </a:p>
          <a:p>
            <a:pPr marL="0" lvl="0" indent="0" eaLnBrk="1" hangingPunct="1">
              <a:spcBef>
                <a:spcPct val="0"/>
              </a:spcBef>
              <a:buNone/>
            </a:pPr>
            <a:endParaRPr lang="en-US" altLang="en-US" sz="2400" dirty="0">
              <a:latin typeface="Bahnschrift Light" panose="020B0502040204020203" charset="0"/>
              <a:cs typeface="Bahnschrift Light" panose="020B0502040204020203" charset="0"/>
            </a:endParaRPr>
          </a:p>
          <a:p>
            <a:pPr marL="0" lvl="0" indent="0" eaLnBrk="1" hangingPunct="1">
              <a:spcBef>
                <a:spcPct val="0"/>
              </a:spcBef>
              <a:buNone/>
            </a:pPr>
            <a:endParaRPr lang="en-US" altLang="en-US" sz="1800" dirty="0">
              <a:latin typeface="Bahnschrift Light" panose="020B0502040204020203" charset="0"/>
              <a:cs typeface="Bahnschrift Light" panose="020B0502040204020203" charset="0"/>
            </a:endParaRPr>
          </a:p>
          <a:p>
            <a:pPr marL="0" lvl="0" indent="0" eaLnBrk="1" hangingPunct="1">
              <a:spcBef>
                <a:spcPct val="0"/>
              </a:spcBef>
              <a:buNone/>
            </a:pPr>
            <a:endParaRPr lang="en-US" altLang="en-US" sz="1800" dirty="0">
              <a:latin typeface="Bahnschrift Light" panose="020B0502040204020203" charset="0"/>
              <a:cs typeface="Bahnschrift Light" panose="020B0502040204020203" charset="0"/>
            </a:endParaRPr>
          </a:p>
          <a:p>
            <a:pPr marL="0" lvl="0" indent="0" eaLnBrk="1" hangingPunct="1">
              <a:spcBef>
                <a:spcPct val="0"/>
              </a:spcBef>
              <a:buNone/>
            </a:pPr>
            <a:endParaRPr lang="en-US" altLang="en-US" sz="1800" dirty="0">
              <a:latin typeface="Bahnschrift Light" panose="020B0502040204020203" charset="0"/>
              <a:cs typeface="Bahnschrift Light" panose="020B0502040204020203" charset="0"/>
            </a:endParaRPr>
          </a:p>
        </p:txBody>
      </p:sp>
      <p:sp>
        <p:nvSpPr>
          <p:cNvPr id="2" name="Rectangle 1"/>
          <p:cNvSpPr/>
          <p:nvPr/>
        </p:nvSpPr>
        <p:spPr>
          <a:xfrm>
            <a:off x="609600" y="381000"/>
            <a:ext cx="3060700" cy="661670"/>
          </a:xfrm>
          <a:prstGeom prst="rect">
            <a:avLst/>
          </a:prstGeom>
        </p:spPr>
        <p:txBody>
          <a:bodyPr wrap="square" lIns="108850" tIns="54425" rIns="108850" bIns="54425">
            <a:spAutoFit/>
          </a:bodyPr>
          <a:lstStyle/>
          <a:p>
            <a:pPr marL="326390" indent="-326390">
              <a:spcBef>
                <a:spcPct val="20000"/>
              </a:spcBef>
              <a:buClr>
                <a:schemeClr val="accent3"/>
              </a:buClr>
              <a:buSzPct val="95000"/>
              <a:defRPr/>
            </a:pPr>
            <a:r>
              <a:rPr lang="en-US" sz="3600" b="1" dirty="0" err="1" smtClean="0">
                <a:latin typeface="Times New Roman" panose="02020603050405020304" pitchFamily="18" charset="0"/>
                <a:cs typeface="Times New Roman" panose="02020603050405020304" pitchFamily="18" charset="0"/>
              </a:rPr>
              <a:t>c. Thể thơ</a:t>
            </a:r>
            <a:r>
              <a:rPr lang="en-US" sz="3600" b="1" dirty="0" smtClean="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nodePh="1">
                                  <p:stCondLst>
                                    <p:cond delay="0"/>
                                  </p:stCondLst>
                                  <p:endCondLst>
                                    <p:cond evt="begin" delay="0">
                                      <p:tn val="5"/>
                                    </p:cond>
                                  </p:endCondLst>
                                  <p:childTnLst>
                                    <p:set>
                                      <p:cBhvr>
                                        <p:cTn id="6" dur="1" fill="hold">
                                          <p:stCondLst>
                                            <p:cond delay="0"/>
                                          </p:stCondLst>
                                        </p:cTn>
                                        <p:tgtEl>
                                          <p:spTgt spid="130059"/>
                                        </p:tgtEl>
                                        <p:attrNameLst>
                                          <p:attrName>style.visibility</p:attrName>
                                        </p:attrNameLst>
                                      </p:cBhvr>
                                      <p:to>
                                        <p:strVal val="visible"/>
                                      </p:to>
                                    </p:set>
                                    <p:anim calcmode="lin" valueType="num">
                                      <p:cBhvr>
                                        <p:cTn id="7" dur="500" fill="hold"/>
                                        <p:tgtEl>
                                          <p:spTgt spid="13005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005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005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005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30061"/>
                                        </p:tgtEl>
                                        <p:attrNameLst>
                                          <p:attrName>style.visibility</p:attrName>
                                        </p:attrNameLst>
                                      </p:cBhvr>
                                      <p:to>
                                        <p:strVal val="visible"/>
                                      </p:to>
                                    </p:set>
                                    <p:anim calcmode="lin" valueType="num">
                                      <p:cBhvr>
                                        <p:cTn id="15" dur="500" fill="hold"/>
                                        <p:tgtEl>
                                          <p:spTgt spid="130061"/>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30061"/>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30061"/>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30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9" grpId="0"/>
      <p:bldP spid="1300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3" name="Rectangle 2"/>
          <p:cNvSpPr/>
          <p:nvPr/>
        </p:nvSpPr>
        <p:spPr>
          <a:xfrm>
            <a:off x="4495838" y="1447680"/>
            <a:ext cx="4283695" cy="4179570"/>
          </a:xfrm>
          <a:prstGeom prst="rect">
            <a:avLst/>
          </a:prstGeom>
        </p:spPr>
        <p:txBody>
          <a:bodyPr wrap="square" lIns="81650" tIns="40825" rIns="81650" bIns="40825">
            <a:spAutoFit/>
          </a:bodyPr>
          <a:lstStyle/>
          <a:p>
            <a:pPr marL="0" lvl="1" algn="just">
              <a:spcBef>
                <a:spcPct val="20000"/>
              </a:spcBef>
              <a:buClr>
                <a:schemeClr val="accent1"/>
              </a:buClr>
              <a:buSzPct val="85000"/>
              <a:defRPr/>
            </a:pPr>
            <a:r>
              <a:rPr lang="en-US" sz="3600" b="1" dirty="0" err="1" smtClean="0">
                <a:latin typeface="Times New Roman" panose="02020603050405020304" pitchFamily="18" charset="0"/>
                <a:cs typeface="Times New Roman" panose="02020603050405020304" pitchFamily="18" charset="0"/>
              </a:rPr>
              <a:t>d. Bố cục</a:t>
            </a:r>
            <a:r>
              <a:rPr lang="en-US" sz="3600" b="1" dirty="0" smtClean="0">
                <a:latin typeface="Times New Roman" panose="02020603050405020304" pitchFamily="18" charset="0"/>
                <a:cs typeface="Times New Roman" panose="02020603050405020304" pitchFamily="18" charset="0"/>
              </a:rPr>
              <a:t>: </a:t>
            </a:r>
          </a:p>
          <a:p>
            <a:pPr marL="0" lvl="1" algn="just">
              <a:spcBef>
                <a:spcPct val="20000"/>
              </a:spcBef>
              <a:buClr>
                <a:schemeClr val="accent1"/>
              </a:buClr>
              <a:buSzPct val="85000"/>
              <a:defRPr/>
            </a:pPr>
            <a:r>
              <a:rPr lang="en-US" sz="3600" dirty="0" smtClean="0">
                <a:latin typeface="Times New Roman" panose="02020603050405020304" pitchFamily="18" charset="0"/>
                <a:cs typeface="Times New Roman" panose="02020603050405020304" pitchFamily="18" charset="0"/>
              </a:rPr>
              <a:t>- Hai câu đầu: Cảnh trăng sáng và tâm trạng của tác giả.</a:t>
            </a:r>
          </a:p>
          <a:p>
            <a:pPr marL="0" lvl="1" algn="just">
              <a:spcBef>
                <a:spcPct val="20000"/>
              </a:spcBef>
              <a:buClr>
                <a:schemeClr val="accent1"/>
              </a:buClr>
              <a:buSzPct val="85000"/>
              <a:defRPr/>
            </a:pPr>
            <a:r>
              <a:rPr lang="en-US" sz="3600" dirty="0" smtClean="0">
                <a:latin typeface="Times New Roman" panose="02020603050405020304" pitchFamily="18" charset="0"/>
                <a:cs typeface="Times New Roman" panose="02020603050405020304" pitchFamily="18" charset="0"/>
              </a:rPr>
              <a:t>- Hai câu cuối: nỗi nhớ quê hương của tác giả.</a:t>
            </a:r>
          </a:p>
        </p:txBody>
      </p:sp>
      <p:pic>
        <p:nvPicPr>
          <p:cNvPr id="100" name="Content Placeholder 99"/>
          <p:cNvPicPr>
            <a:picLocks noGrp="1"/>
          </p:cNvPicPr>
          <p:nvPr>
            <p:ph idx="1"/>
          </p:nvPr>
        </p:nvPicPr>
        <p:blipFill>
          <a:blip r:embed="rId2"/>
          <a:stretch>
            <a:fillRect/>
          </a:stretch>
        </p:blipFill>
        <p:spPr>
          <a:xfrm>
            <a:off x="0" y="0"/>
            <a:ext cx="4274820" cy="682498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302"/>
            <a:ext cx="9144239" cy="5143634"/>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728" y="1199745"/>
            <a:ext cx="1583878" cy="862813"/>
          </a:xfrm>
          <a:prstGeom prst="rect">
            <a:avLst/>
          </a:prstGeom>
        </p:spPr>
      </p:pic>
      <p:grpSp>
        <p:nvGrpSpPr>
          <p:cNvPr id="2" name="组合 32"/>
          <p:cNvGrpSpPr/>
          <p:nvPr/>
        </p:nvGrpSpPr>
        <p:grpSpPr bwMode="auto">
          <a:xfrm>
            <a:off x="1846770" y="2228386"/>
            <a:ext cx="1257496" cy="1792474"/>
            <a:chOff x="5547360" y="57150"/>
            <a:chExt cx="1097280" cy="2670810"/>
          </a:xfrm>
        </p:grpSpPr>
        <p:sp>
          <p:nvSpPr>
            <p:cNvPr id="34" name="矩形 33"/>
            <p:cNvSpPr/>
            <p:nvPr/>
          </p:nvSpPr>
          <p:spPr>
            <a:xfrm>
              <a:off x="5547360" y="57150"/>
              <a:ext cx="1097280" cy="267081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35" name="矩形 12"/>
            <p:cNvSpPr>
              <a:spLocks noChangeArrowheads="1"/>
            </p:cNvSpPr>
            <p:nvPr/>
          </p:nvSpPr>
          <p:spPr bwMode="auto">
            <a:xfrm>
              <a:off x="5892148" y="824959"/>
              <a:ext cx="672118" cy="116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500" b="1" dirty="0" smtClean="0">
                  <a:solidFill>
                    <a:schemeClr val="bg1"/>
                  </a:solidFill>
                  <a:latin typeface="Times New Roman" panose="02020603050405020304" pitchFamily="18" charset="0"/>
                  <a:ea typeface="叶根友刀锋黑草" panose="02010601030101010101" pitchFamily="2" charset="-122"/>
                  <a:cs typeface="Times New Roman" panose="02020603050405020304" pitchFamily="18" charset="0"/>
                </a:rPr>
                <a:t>II.</a:t>
              </a:r>
            </a:p>
          </p:txBody>
        </p:sp>
        <p:sp>
          <p:nvSpPr>
            <p:cNvPr id="36" name="矩形 35"/>
            <p:cNvSpPr/>
            <p:nvPr/>
          </p:nvSpPr>
          <p:spPr>
            <a:xfrm>
              <a:off x="5663114" y="393780"/>
              <a:ext cx="865773" cy="21229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grpSp>
      <p:sp>
        <p:nvSpPr>
          <p:cNvPr id="37" name="矩形 36"/>
          <p:cNvSpPr/>
          <p:nvPr/>
        </p:nvSpPr>
        <p:spPr>
          <a:xfrm>
            <a:off x="3430300" y="2661612"/>
            <a:ext cx="5620324" cy="830580"/>
          </a:xfrm>
          <a:prstGeom prst="rect">
            <a:avLst/>
          </a:prstGeom>
        </p:spPr>
        <p:txBody>
          <a:bodyPr wrap="square" lIns="0" tIns="0" rIns="0" bIns="0">
            <a:spAutoFit/>
          </a:bodyPr>
          <a:lstStyle/>
          <a:p>
            <a:pPr eaLnBrk="1" hangingPunct="1">
              <a:defRPr/>
            </a:pPr>
            <a:r>
              <a:rPr lang="en-US" altLang="zh-CN" sz="5400" b="1" noProof="1" smtClean="0">
                <a:solidFill>
                  <a:srgbClr val="D4455A"/>
                </a:solidFill>
                <a:latin typeface="Times New Roman" panose="02020603050405020304" pitchFamily="18" charset="0"/>
                <a:ea typeface="叶根友刀锋黑草" panose="02010601030101010101" pitchFamily="2" charset="-122"/>
                <a:cs typeface="Times New Roman" panose="02020603050405020304" pitchFamily="18" charset="0"/>
                <a:sym typeface="Arial" panose="020B0604020202020204" pitchFamily="34" charset="0"/>
              </a:rPr>
              <a:t>Tìm hiểu văn bản</a:t>
            </a:r>
            <a:endParaRPr lang="zh-CN" altLang="en-US" sz="5400" b="1" noProof="1">
              <a:solidFill>
                <a:srgbClr val="D4455A"/>
              </a:solidFill>
              <a:latin typeface="Times New Roman" panose="02020603050405020304" pitchFamily="18" charset="0"/>
              <a:ea typeface="叶根友刀锋黑草" panose="02010601030101010101" pitchFamily="2"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750"/>
                                        <p:tgtEl>
                                          <p:spTgt spid="16"/>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7"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strVal val="4*#ppt_w"/>
                                          </p:val>
                                        </p:tav>
                                        <p:tav tm="100000">
                                          <p:val>
                                            <p:strVal val="#ppt_w"/>
                                          </p:val>
                                        </p:tav>
                                      </p:tavLst>
                                    </p:anim>
                                    <p:anim calcmode="lin" valueType="num">
                                      <p:cBhvr>
                                        <p:cTn id="23" dur="500" fill="hold"/>
                                        <p:tgtEl>
                                          <p:spTgt spid="3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p:nvPr/>
        </p:nvGrpSpPr>
        <p:grpSpPr>
          <a:xfrm>
            <a:off x="66675" y="66675"/>
            <a:ext cx="9010650" cy="6724650"/>
            <a:chOff x="42" y="42"/>
            <a:chExt cx="5676" cy="4236"/>
          </a:xfrm>
        </p:grpSpPr>
        <p:pic>
          <p:nvPicPr>
            <p:cNvPr id="14345" name="Picture 3" descr="Vien"/>
            <p:cNvPicPr>
              <a:picLocks noChangeAspect="1"/>
            </p:cNvPicPr>
            <p:nvPr/>
          </p:nvPicPr>
          <p:blipFill>
            <a:blip r:embed="rId2"/>
            <a:stretch>
              <a:fillRect/>
            </a:stretch>
          </p:blipFill>
          <p:spPr>
            <a:xfrm>
              <a:off x="42" y="52"/>
              <a:ext cx="726" cy="716"/>
            </a:xfrm>
            <a:prstGeom prst="rect">
              <a:avLst/>
            </a:prstGeom>
            <a:noFill/>
            <a:ln w="9525">
              <a:noFill/>
            </a:ln>
          </p:spPr>
        </p:pic>
        <p:pic>
          <p:nvPicPr>
            <p:cNvPr id="14346" name="Picture 4" descr="Vien"/>
            <p:cNvPicPr>
              <a:picLocks noChangeAspect="1"/>
            </p:cNvPicPr>
            <p:nvPr/>
          </p:nvPicPr>
          <p:blipFill>
            <a:blip r:embed="rId3"/>
            <a:stretch>
              <a:fillRect/>
            </a:stretch>
          </p:blipFill>
          <p:spPr>
            <a:xfrm>
              <a:off x="52" y="3552"/>
              <a:ext cx="716" cy="726"/>
            </a:xfrm>
            <a:prstGeom prst="rect">
              <a:avLst/>
            </a:prstGeom>
            <a:noFill/>
            <a:ln w="9525">
              <a:noFill/>
            </a:ln>
          </p:spPr>
        </p:pic>
        <p:pic>
          <p:nvPicPr>
            <p:cNvPr id="14347" name="Picture 5" descr="Vien"/>
            <p:cNvPicPr>
              <a:picLocks noChangeAspect="1"/>
            </p:cNvPicPr>
            <p:nvPr/>
          </p:nvPicPr>
          <p:blipFill>
            <a:blip r:embed="rId4"/>
            <a:stretch>
              <a:fillRect/>
            </a:stretch>
          </p:blipFill>
          <p:spPr>
            <a:xfrm>
              <a:off x="4992" y="3552"/>
              <a:ext cx="726" cy="716"/>
            </a:xfrm>
            <a:prstGeom prst="rect">
              <a:avLst/>
            </a:prstGeom>
            <a:noFill/>
            <a:ln w="9525">
              <a:noFill/>
            </a:ln>
          </p:spPr>
        </p:pic>
        <p:pic>
          <p:nvPicPr>
            <p:cNvPr id="14348" name="Picture 6" descr="Vien"/>
            <p:cNvPicPr>
              <a:picLocks noChangeAspect="1"/>
            </p:cNvPicPr>
            <p:nvPr/>
          </p:nvPicPr>
          <p:blipFill>
            <a:blip r:embed="rId5"/>
            <a:stretch>
              <a:fillRect/>
            </a:stretch>
          </p:blipFill>
          <p:spPr>
            <a:xfrm>
              <a:off x="4992" y="42"/>
              <a:ext cx="716" cy="726"/>
            </a:xfrm>
            <a:prstGeom prst="rect">
              <a:avLst/>
            </a:prstGeom>
            <a:noFill/>
            <a:ln w="9525">
              <a:noFill/>
            </a:ln>
          </p:spPr>
        </p:pic>
      </p:grpSp>
      <p:sp>
        <p:nvSpPr>
          <p:cNvPr id="14342" name="Text Box 12"/>
          <p:cNvSpPr txBox="1"/>
          <p:nvPr/>
        </p:nvSpPr>
        <p:spPr>
          <a:xfrm>
            <a:off x="304800" y="381000"/>
            <a:ext cx="3359785"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3600" b="1" dirty="0">
                <a:solidFill>
                  <a:srgbClr val="FFFF00"/>
                </a:solidFill>
                <a:latin typeface="Times New Roman" panose="02020603050405020304" pitchFamily="18" charset="0"/>
                <a:cs typeface="Times New Roman" panose="02020603050405020304" pitchFamily="18" charset="0"/>
              </a:rPr>
              <a:t> </a:t>
            </a:r>
            <a:r>
              <a:rPr lang="en-US" altLang="en-US" sz="3600" b="1" dirty="0">
                <a:solidFill>
                  <a:srgbClr val="FF3300"/>
                </a:solidFill>
                <a:latin typeface="Times New Roman" panose="02020603050405020304" pitchFamily="18" charset="0"/>
                <a:cs typeface="Times New Roman" panose="02020603050405020304" pitchFamily="18" charset="0"/>
              </a:rPr>
              <a:t>1. Hai câu đầu:</a:t>
            </a:r>
          </a:p>
        </p:txBody>
      </p:sp>
      <p:sp>
        <p:nvSpPr>
          <p:cNvPr id="147471" name="Text Box 15"/>
          <p:cNvSpPr txBox="1"/>
          <p:nvPr/>
        </p:nvSpPr>
        <p:spPr>
          <a:xfrm>
            <a:off x="914400" y="1026160"/>
            <a:ext cx="7717155" cy="15684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dirty="0">
                <a:latin typeface="Times New Roman" panose="02020603050405020304" pitchFamily="18" charset="0"/>
              </a:rPr>
              <a:t>Có ý kiến cho rằng: hai câu đầu là thuần túy tả cảnh. Hai câu cuối là thuần túy tả tình. Em</a:t>
            </a:r>
            <a:r>
              <a:rPr lang="en-US" altLang="en-US" dirty="0">
                <a:latin typeface=".VnArial" pitchFamily="34" charset="0"/>
              </a:rPr>
              <a:t> </a:t>
            </a:r>
            <a:r>
              <a:rPr lang="en-US" altLang="en-US" dirty="0">
                <a:latin typeface="Times New Roman" panose="02020603050405020304" pitchFamily="18" charset="0"/>
              </a:rPr>
              <a:t>có tán thành như thế không? Vì sao ?</a:t>
            </a:r>
            <a:endParaRPr lang="en-US" altLang="en-US" dirty="0">
              <a:latin typeface=".VnArial" pitchFamily="34" charset="0"/>
            </a:endParaRPr>
          </a:p>
        </p:txBody>
      </p:sp>
      <p:sp>
        <p:nvSpPr>
          <p:cNvPr id="147480" name="Text Box 24"/>
          <p:cNvSpPr txBox="1"/>
          <p:nvPr/>
        </p:nvSpPr>
        <p:spPr>
          <a:xfrm>
            <a:off x="990600" y="2594610"/>
            <a:ext cx="7506970" cy="30460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dirty="0">
                <a:latin typeface="Times New Roman" panose="02020603050405020304" pitchFamily="18" charset="0"/>
              </a:rPr>
              <a:t>Hai câu đầu chủ yếu tả cảnh nhưng còn có sự xuất hiện của chủ thể trữ tình (qua từ “giường”, “ngỡ”). Hai câu cuối thiên về tả tình nhưng vẫn xuất hiện ánh trăng.</a:t>
            </a:r>
          </a:p>
          <a:p>
            <a:pPr marL="0" lvl="0" indent="0">
              <a:spcBef>
                <a:spcPct val="0"/>
              </a:spcBef>
              <a:buNone/>
            </a:pPr>
            <a:r>
              <a:rPr lang="en-US" altLang="en-US" dirty="0">
                <a:latin typeface="Times New Roman" panose="02020603050405020304" pitchFamily="18" charset="0"/>
                <a:sym typeface="Wingdings" panose="05000000000000000000" pitchFamily="2" charset="2"/>
              </a:rPr>
              <a:t> Vừa tả cảnh, vừa tả tình (Tình trong cảnh, cảnh trong tình).</a:t>
            </a:r>
            <a:endParaRPr lang="en-US" altLang="en-US"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7471">
                                            <p:txEl>
                                              <p:pRg st="0" end="0"/>
                                            </p:txEl>
                                          </p:spTgt>
                                        </p:tgtEl>
                                        <p:attrNameLst>
                                          <p:attrName>style.visibility</p:attrName>
                                        </p:attrNameLst>
                                      </p:cBhvr>
                                      <p:to>
                                        <p:strVal val="visible"/>
                                      </p:to>
                                    </p:set>
                                    <p:animEffect transition="in" filter="box(in)">
                                      <p:cBhvr>
                                        <p:cTn id="7" dur="500"/>
                                        <p:tgtEl>
                                          <p:spTgt spid="1474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7480">
                                            <p:txEl>
                                              <p:pRg st="0" end="0"/>
                                            </p:txEl>
                                          </p:spTgt>
                                        </p:tgtEl>
                                        <p:attrNameLst>
                                          <p:attrName>style.visibility</p:attrName>
                                        </p:attrNameLst>
                                      </p:cBhvr>
                                      <p:to>
                                        <p:strVal val="visible"/>
                                      </p:to>
                                    </p:set>
                                    <p:animEffect transition="in" filter="box(in)">
                                      <p:cBhvr>
                                        <p:cTn id="12" dur="500"/>
                                        <p:tgtEl>
                                          <p:spTgt spid="1474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7480">
                                            <p:txEl>
                                              <p:pRg st="1" end="1"/>
                                            </p:txEl>
                                          </p:spTgt>
                                        </p:tgtEl>
                                        <p:attrNameLst>
                                          <p:attrName>style.visibility</p:attrName>
                                        </p:attrNameLst>
                                      </p:cBhvr>
                                      <p:to>
                                        <p:strVal val="visible"/>
                                      </p:to>
                                    </p:set>
                                    <p:animEffect transition="in" filter="box(in)">
                                      <p:cBhvr>
                                        <p:cTn id="17" dur="500"/>
                                        <p:tgtEl>
                                          <p:spTgt spid="1474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6_Apex">
      <a:majorFont>
        <a:latin typeface=""/>
        <a:ea typeface=""/>
        <a:cs typeface=""/>
      </a:majorFont>
      <a:minorFont>
        <a:latin typeface=""/>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7_Apex">
      <a:majorFont>
        <a:latin typeface=""/>
        <a:ea typeface=""/>
        <a:cs typeface=""/>
      </a:majorFont>
      <a:minorFont>
        <a:latin typeface=""/>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8_Apex">
      <a:majorFont>
        <a:latin typeface=""/>
        <a:ea typeface=""/>
        <a:cs typeface=""/>
      </a:majorFont>
      <a:minorFont>
        <a:latin typeface=""/>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1381</Words>
  <Application>Microsoft Office PowerPoint</Application>
  <PresentationFormat>On-screen Show (4:3)</PresentationFormat>
  <Paragraphs>186</Paragraphs>
  <Slides>33</Slides>
  <Notes>6</Notes>
  <HiddenSlides>0</HiddenSlides>
  <MMClips>0</MMClips>
  <ScaleCrop>false</ScaleCrop>
  <HeadingPairs>
    <vt:vector size="6" baseType="variant">
      <vt:variant>
        <vt:lpstr>Fonts Used</vt:lpstr>
      </vt:variant>
      <vt:variant>
        <vt:i4>22</vt:i4>
      </vt:variant>
      <vt:variant>
        <vt:lpstr>Theme</vt:lpstr>
      </vt:variant>
      <vt:variant>
        <vt:i4>6</vt:i4>
      </vt:variant>
      <vt:variant>
        <vt:lpstr>Slide Titles</vt:lpstr>
      </vt:variant>
      <vt:variant>
        <vt:i4>33</vt:i4>
      </vt:variant>
    </vt:vector>
  </HeadingPairs>
  <TitlesOfParts>
    <vt:vector size="61" baseType="lpstr">
      <vt:lpstr>Microsoft YaHei</vt:lpstr>
      <vt:lpstr>SimSun</vt:lpstr>
      <vt:lpstr>SimSun</vt:lpstr>
      <vt:lpstr>.VnArial</vt:lpstr>
      <vt:lpstr>.VnHelvetIns</vt:lpstr>
      <vt:lpstr>Arial</vt:lpstr>
      <vt:lpstr>Bahnschrift Light</vt:lpstr>
      <vt:lpstr>Book Antiqua</vt:lpstr>
      <vt:lpstr>Calibri</vt:lpstr>
      <vt:lpstr>Impact</vt:lpstr>
      <vt:lpstr>ITC Avant Garde Std Bk</vt:lpstr>
      <vt:lpstr>LiHei Pro</vt:lpstr>
      <vt:lpstr>Lucida Sans</vt:lpstr>
      <vt:lpstr>Open Sans Extrabold</vt:lpstr>
      <vt:lpstr>Signika</vt:lpstr>
      <vt:lpstr>Times New Roman</vt:lpstr>
      <vt:lpstr>Wingdings</vt:lpstr>
      <vt:lpstr>Wingdings 2</vt:lpstr>
      <vt:lpstr>Wingdings 3</vt:lpstr>
      <vt:lpstr>叶根友刀锋黑草</vt:lpstr>
      <vt:lpstr>叶根友行书繁</vt:lpstr>
      <vt:lpstr>迷你简汉真广标</vt:lpstr>
      <vt:lpstr>Default Design</vt:lpstr>
      <vt:lpstr>6_Apex</vt:lpstr>
      <vt:lpstr>7_Apex</vt:lpstr>
      <vt:lpstr>8_Apex</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7</cp:revision>
  <dcterms:created xsi:type="dcterms:W3CDTF">2011-09-15T12:44:00Z</dcterms:created>
  <dcterms:modified xsi:type="dcterms:W3CDTF">2021-11-12T12:25:28Z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976CE59D7F0A4C5FB0DAC288E851C3BB</vt:lpwstr>
  </property>
  <property fmtid="{D5CDD505-2E9C-101B-9397-08002B2CF9AE}" pid="3" name="KSOProductBuildVer">
    <vt:lpwstr>1033-11.2.0.10351</vt:lpwstr>
  </property>
</Properties>
</file>